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256" r:id="rId2"/>
    <p:sldId id="280" r:id="rId3"/>
    <p:sldId id="283" r:id="rId4"/>
    <p:sldId id="282" r:id="rId5"/>
    <p:sldId id="285" r:id="rId6"/>
    <p:sldId id="278" r:id="rId7"/>
    <p:sldId id="276" r:id="rId8"/>
    <p:sldId id="292" r:id="rId9"/>
    <p:sldId id="286" r:id="rId10"/>
    <p:sldId id="287" r:id="rId11"/>
    <p:sldId id="288" r:id="rId12"/>
    <p:sldId id="291" r:id="rId13"/>
    <p:sldId id="289" r:id="rId14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A3E6"/>
    <a:srgbClr val="FF6600"/>
    <a:srgbClr val="00C85A"/>
    <a:srgbClr val="FFFF66"/>
    <a:srgbClr val="FFFF99"/>
    <a:srgbClr val="FFFF9B"/>
    <a:srgbClr val="B9FFFF"/>
    <a:srgbClr val="93FFFF"/>
    <a:srgbClr val="66FF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План </c:v>
                </c:pt>
              </c:strCache>
            </c:strRef>
          </c:tx>
          <c:spPr>
            <a:solidFill>
              <a:srgbClr val="00C85A"/>
            </a:solidFill>
            <a:ln>
              <a:noFill/>
            </a:ln>
            <a:effectLst/>
          </c:spPr>
          <c:invertIfNegative val="0"/>
          <c:cat>
            <c:strRef>
              <c:f>Аркуш1!$A$2</c:f>
              <c:strCache>
                <c:ptCount val="1"/>
                <c:pt idx="0">
                  <c:v>Категорія 1</c:v>
                </c:pt>
              </c:strCache>
            </c:strRef>
          </c:cat>
          <c:val>
            <c:numRef>
              <c:f>Аркуш1!$B$2</c:f>
              <c:numCache>
                <c:formatCode>#,##0</c:formatCode>
                <c:ptCount val="1"/>
                <c:pt idx="0">
                  <c:v>1000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Аркуш1!$A$2</c:f>
              <c:strCache>
                <c:ptCount val="1"/>
                <c:pt idx="0">
                  <c:v>Категорія 1</c:v>
                </c:pt>
              </c:strCache>
            </c:strRef>
          </c:cat>
          <c:val>
            <c:numRef>
              <c:f>Аркуш1!$C$2</c:f>
              <c:numCache>
                <c:formatCode>#,##0</c:formatCode>
                <c:ptCount val="1"/>
                <c:pt idx="0">
                  <c:v>1300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-1961893056"/>
        <c:axId val="-1771655312"/>
      </c:barChart>
      <c:catAx>
        <c:axId val="-19618930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771655312"/>
        <c:crosses val="autoZero"/>
        <c:auto val="1"/>
        <c:lblAlgn val="ctr"/>
        <c:lblOffset val="100"/>
        <c:noMultiLvlLbl val="0"/>
      </c:catAx>
      <c:valAx>
        <c:axId val="-17716553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-1961893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План </c:v>
                </c:pt>
              </c:strCache>
            </c:strRef>
          </c:tx>
          <c:spPr>
            <a:solidFill>
              <a:srgbClr val="00C85A"/>
            </a:solidFill>
            <a:ln>
              <a:noFill/>
            </a:ln>
            <a:effectLst/>
          </c:spPr>
          <c:invertIfNegative val="0"/>
          <c:cat>
            <c:strRef>
              <c:f>Аркуш1!$A$2</c:f>
              <c:strCache>
                <c:ptCount val="1"/>
                <c:pt idx="0">
                  <c:v>Категорія 1</c:v>
                </c:pt>
              </c:strCache>
            </c:strRef>
          </c:cat>
          <c:val>
            <c:numRef>
              <c:f>Аркуш1!$B$2</c:f>
              <c:numCache>
                <c:formatCode>#,##0</c:formatCode>
                <c:ptCount val="1"/>
                <c:pt idx="0">
                  <c:v>1000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Аркуш1!$A$2</c:f>
              <c:strCache>
                <c:ptCount val="1"/>
                <c:pt idx="0">
                  <c:v>Категорія 1</c:v>
                </c:pt>
              </c:strCache>
            </c:strRef>
          </c:cat>
          <c:val>
            <c:numRef>
              <c:f>Аркуш1!$C$2</c:f>
              <c:numCache>
                <c:formatCode>#,##0</c:formatCode>
                <c:ptCount val="1"/>
                <c:pt idx="0">
                  <c:v>1300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-1771649328"/>
        <c:axId val="-1771651504"/>
      </c:barChart>
      <c:catAx>
        <c:axId val="-17716493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771651504"/>
        <c:crosses val="autoZero"/>
        <c:auto val="1"/>
        <c:lblAlgn val="ctr"/>
        <c:lblOffset val="100"/>
        <c:noMultiLvlLbl val="0"/>
      </c:catAx>
      <c:valAx>
        <c:axId val="-177165150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-177164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Джерела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rgbClr val="FF66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cat>
            <c:strRef>
              <c:f>Аркуш1!$A$2:$A$4</c:f>
              <c:strCache>
                <c:ptCount val="3"/>
                <c:pt idx="0">
                  <c:v>Трансферти з державного та обласного бюджету</c:v>
                </c:pt>
                <c:pt idx="1">
                  <c:v>Вільні лишки</c:v>
                </c:pt>
                <c:pt idx="2">
                  <c:v>Перевиконання власних доходів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  <c:pt idx="0">
                  <c:v>30</c:v>
                </c:pt>
                <c:pt idx="1">
                  <c:v>10</c:v>
                </c:pt>
                <c:pt idx="2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35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7170426748402978E-2"/>
          <c:y val="2.8651067934204678E-2"/>
          <c:w val="0.96813871836591614"/>
          <c:h val="0.9426978641315906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Базовий бюджет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6817469846207585E-2"/>
                  <c:y val="-1.20581675069357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Власні доходи</c:v>
                </c:pt>
              </c:strCache>
            </c:strRef>
          </c:cat>
          <c:val>
            <c:numRef>
              <c:f>Лист1!$B$2</c:f>
              <c:numCache>
                <c:formatCode>0</c:formatCode>
                <c:ptCount val="1"/>
                <c:pt idx="0">
                  <c:v>282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Уточнення в березні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100043999088181E-2"/>
                  <c:y val="-2.7654912117385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Власні доходи</c:v>
                </c:pt>
              </c:strCache>
            </c:strRef>
          </c:cat>
          <c:val>
            <c:numRef>
              <c:f>Лист1!$C$2</c:f>
              <c:numCache>
                <c:formatCode>0</c:formatCode>
                <c:ptCount val="1"/>
                <c:pt idx="0">
                  <c:v>402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Уточнення в липні</c:v>
                </c:pt>
              </c:strCache>
            </c:strRef>
          </c:tx>
          <c:spPr>
            <a:solidFill>
              <a:srgbClr val="CC3300"/>
            </a:solidFill>
            <a:ln w="15875" cap="rnd" cmpd="sng" algn="ctr">
              <a:noFill/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2.1297310653819884E-2"/>
                  <c:y val="-2.5102998239582661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800" b="1"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Власні доходи</c:v>
                </c:pt>
              </c:strCache>
            </c:strRef>
          </c:cat>
          <c:val>
            <c:numRef>
              <c:f>Лист1!$D$2</c:f>
              <c:numCache>
                <c:formatCode>0</c:formatCode>
                <c:ptCount val="1"/>
                <c:pt idx="0">
                  <c:v>511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0"/>
        <c:gapDepth val="270"/>
        <c:shape val="cylinder"/>
        <c:axId val="-1744380608"/>
        <c:axId val="-1744374080"/>
        <c:axId val="-1775124288"/>
      </c:bar3DChart>
      <c:catAx>
        <c:axId val="-1744380608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-1744374080"/>
        <c:crosses val="autoZero"/>
        <c:auto val="1"/>
        <c:lblAlgn val="ctr"/>
        <c:lblOffset val="100"/>
        <c:noMultiLvlLbl val="0"/>
      </c:catAx>
      <c:valAx>
        <c:axId val="-174437408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" sourceLinked="1"/>
        <c:majorTickMark val="out"/>
        <c:minorTickMark val="none"/>
        <c:tickLblPos val="nextTo"/>
        <c:crossAx val="-1744380608"/>
        <c:crosses val="autoZero"/>
        <c:crossBetween val="between"/>
      </c:valAx>
      <c:serAx>
        <c:axId val="-1775124288"/>
        <c:scaling>
          <c:orientation val="minMax"/>
        </c:scaling>
        <c:delete val="0"/>
        <c:axPos val="b"/>
        <c:minorGridlines/>
        <c:majorTickMark val="out"/>
        <c:minorTickMark val="in"/>
        <c:tickLblPos val="none"/>
        <c:crossAx val="-1744374080"/>
        <c:crosses val="autoZero"/>
      </c:serAx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35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7170426748402978E-2"/>
          <c:y val="2.8651067934204678E-2"/>
          <c:w val="0.96813871836591614"/>
          <c:h val="0.9426978641315906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Базовий бюджет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Власні доходи</c:v>
                </c:pt>
              </c:strCache>
            </c:strRef>
          </c:cat>
          <c:val>
            <c:numRef>
              <c:f>Лист1!$B$2</c:f>
              <c:numCache>
                <c:formatCode>#,##0</c:formatCode>
                <c:ptCount val="1"/>
                <c:pt idx="0">
                  <c:v>2150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Уточнення в березні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Власні доходи</c:v>
                </c:pt>
              </c:strCache>
            </c:strRef>
          </c:cat>
          <c:val>
            <c:numRef>
              <c:f>Лист1!$C$2</c:f>
              <c:numCache>
                <c:formatCode>#,##0</c:formatCode>
                <c:ptCount val="1"/>
                <c:pt idx="0">
                  <c:v>2180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Уточнення в липні</c:v>
                </c:pt>
              </c:strCache>
            </c:strRef>
          </c:tx>
          <c:spPr>
            <a:solidFill>
              <a:srgbClr val="CC3300"/>
            </a:solidFill>
            <a:ln w="15875" cap="rnd" cmpd="sng" algn="ctr">
              <a:noFill/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2.5169187521174682E-2"/>
                  <c:y val="-4.948969544959346E-3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800" b="1"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Власні доходи</c:v>
                </c:pt>
              </c:strCache>
            </c:strRef>
          </c:cat>
          <c:val>
            <c:numRef>
              <c:f>Лист1!$D$2</c:f>
              <c:numCache>
                <c:formatCode>#,##0</c:formatCode>
                <c:ptCount val="1"/>
                <c:pt idx="0">
                  <c:v>2196.8000000000002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0"/>
        <c:gapDepth val="270"/>
        <c:shape val="cylinder"/>
        <c:axId val="-1744371904"/>
        <c:axId val="-1771652592"/>
        <c:axId val="-1738929104"/>
      </c:bar3DChart>
      <c:catAx>
        <c:axId val="-17443719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771652592"/>
        <c:crosses val="autoZero"/>
        <c:auto val="1"/>
        <c:lblAlgn val="ctr"/>
        <c:lblOffset val="100"/>
        <c:noMultiLvlLbl val="0"/>
      </c:catAx>
      <c:valAx>
        <c:axId val="-177165259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-1744371904"/>
        <c:crosses val="autoZero"/>
        <c:crossBetween val="between"/>
      </c:valAx>
      <c:serAx>
        <c:axId val="-1738929104"/>
        <c:scaling>
          <c:orientation val="minMax"/>
        </c:scaling>
        <c:delete val="0"/>
        <c:axPos val="b"/>
        <c:minorGridlines/>
        <c:majorTickMark val="out"/>
        <c:minorTickMark val="in"/>
        <c:tickLblPos val="none"/>
        <c:crossAx val="-177165259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uk-UA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Структура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rgbClr val="53A3E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rgbClr val="C9A09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6.7185255174283587E-2"/>
                  <c:y val="-0.2736516515640529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0815882144801693"/>
                  <c:y val="-0.1459447971513046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7209076684288062E-2"/>
                  <c:y val="1.29447700645290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4451807526426513E-2"/>
                  <c:y val="5.5150342022632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9603539834519669E-2"/>
                  <c:y val="6.382790312935600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6494189531095697E-2"/>
                  <c:y val="4.865889206753358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Аркуш1!$A$2:$A$9</c:f>
              <c:strCache>
                <c:ptCount val="8"/>
                <c:pt idx="0">
                  <c:v>ЖКГ</c:v>
                </c:pt>
                <c:pt idx="1">
                  <c:v>Освіта</c:v>
                </c:pt>
                <c:pt idx="2">
                  <c:v>Охорона здоров’я</c:v>
                </c:pt>
                <c:pt idx="3">
                  <c:v>Місцеве самоврядування</c:v>
                </c:pt>
                <c:pt idx="4">
                  <c:v>Соціальний захист</c:v>
                </c:pt>
                <c:pt idx="5">
                  <c:v>Капітальне будівництво</c:v>
                </c:pt>
                <c:pt idx="6">
                  <c:v>Молодіжна політика та спорт</c:v>
                </c:pt>
                <c:pt idx="7">
                  <c:v>Культура і мистецтво</c:v>
                </c:pt>
              </c:strCache>
            </c:strRef>
          </c:cat>
          <c:val>
            <c:numRef>
              <c:f>Аркуш1!$B$2:$B$9</c:f>
              <c:numCache>
                <c:formatCode>#,##0.0</c:formatCode>
                <c:ptCount val="8"/>
                <c:pt idx="0">
                  <c:v>102.100737</c:v>
                </c:pt>
                <c:pt idx="1">
                  <c:v>30.846900000000002</c:v>
                </c:pt>
                <c:pt idx="2">
                  <c:v>19.850999999999999</c:v>
                </c:pt>
                <c:pt idx="3" formatCode="General">
                  <c:v>19.600000000000001</c:v>
                </c:pt>
                <c:pt idx="4">
                  <c:v>17.111687</c:v>
                </c:pt>
                <c:pt idx="5" formatCode="General">
                  <c:v>11.5</c:v>
                </c:pt>
                <c:pt idx="6" formatCode="General">
                  <c:v>7.5</c:v>
                </c:pt>
                <c:pt idx="7" formatCode="General">
                  <c:v>2.9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606520927504451"/>
          <c:y val="7.1889760990459198E-2"/>
          <c:w val="0.35619142811791782"/>
          <c:h val="0.760958371793081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178CEA-33D8-4244-81BD-4CA82D6E8BB9}" type="doc">
      <dgm:prSet loTypeId="urn:microsoft.com/office/officeart/2008/layout/LinedList" loCatId="list" qsTypeId="urn:microsoft.com/office/officeart/2005/8/quickstyle/3d2" qsCatId="3D" csTypeId="urn:microsoft.com/office/officeart/2005/8/colors/accent6_3" csCatId="accent6" phldr="1"/>
      <dgm:spPr/>
      <dgm:t>
        <a:bodyPr/>
        <a:lstStyle/>
        <a:p>
          <a:endParaRPr lang="uk-UA"/>
        </a:p>
      </dgm:t>
    </dgm:pt>
    <dgm:pt modelId="{24F74D2A-841F-46D3-995F-35930C23A2A0}">
      <dgm:prSet phldrT="[Текст]" custT="1"/>
      <dgm:spPr/>
      <dgm:t>
        <a:bodyPr/>
        <a:lstStyle/>
        <a:p>
          <a:pPr algn="ctr"/>
          <a:endParaRPr lang="uk-UA" sz="7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94FA8D-1396-47F7-AEFD-527FDC0F0E7B}" type="parTrans" cxnId="{206184BB-A028-42B2-B211-27FFD94C7D2F}">
      <dgm:prSet/>
      <dgm:spPr/>
      <dgm:t>
        <a:bodyPr/>
        <a:lstStyle/>
        <a:p>
          <a:pPr algn="ctr"/>
          <a:endParaRPr lang="uk-UA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FE0DDD-39D2-4D0C-A1E1-D8A8CAF723C6}" type="sibTrans" cxnId="{206184BB-A028-42B2-B211-27FFD94C7D2F}">
      <dgm:prSet/>
      <dgm:spPr/>
      <dgm:t>
        <a:bodyPr/>
        <a:lstStyle/>
        <a:p>
          <a:pPr algn="ctr"/>
          <a:endParaRPr lang="uk-UA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0D5FA6-5015-48E9-84AE-E0637607F335}">
      <dgm:prSet phldrT="[Текст]" custT="1"/>
      <dgm:spPr/>
      <dgm:t>
        <a:bodyPr/>
        <a:lstStyle/>
        <a:p>
          <a:pPr algn="ctr"/>
          <a:r>
            <a:rPr lang="uk-UA" sz="2000" i="1" dirty="0" smtClean="0"/>
            <a:t>Податок з доходів фізичних осіб </a:t>
          </a:r>
          <a:r>
            <a: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(+90,1)</a:t>
          </a:r>
          <a:endParaRPr lang="uk-UA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186B62-DA43-410A-9C02-0F1DAE9F0CD0}" type="parTrans" cxnId="{A5545272-0544-42E5-942E-558701C0372B}">
      <dgm:prSet/>
      <dgm:spPr/>
      <dgm:t>
        <a:bodyPr/>
        <a:lstStyle/>
        <a:p>
          <a:pPr algn="ctr"/>
          <a:endParaRPr lang="uk-UA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9CE1D0-D780-49F1-8F6E-DB5C16226E06}" type="sibTrans" cxnId="{A5545272-0544-42E5-942E-558701C0372B}">
      <dgm:prSet/>
      <dgm:spPr/>
      <dgm:t>
        <a:bodyPr/>
        <a:lstStyle/>
        <a:p>
          <a:pPr algn="ctr"/>
          <a:endParaRPr lang="uk-UA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8420AB-3A59-4C3C-91C2-C893D32ACE54}">
      <dgm:prSet phldrT="[Текст]" custT="1"/>
      <dgm:spPr/>
      <dgm:t>
        <a:bodyPr/>
        <a:lstStyle/>
        <a:p>
          <a:pPr algn="ctr"/>
          <a:r>
            <a:rPr lang="uk-UA" sz="2000" i="1" dirty="0" smtClean="0"/>
            <a:t>Єдиний податок </a:t>
          </a:r>
          <a:r>
            <a:rPr lang="uk-UA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(+43,6)</a:t>
          </a:r>
          <a:endParaRPr lang="uk-UA" sz="2000" i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F83D93-75F6-4EF9-B4CF-CBC0226FC9FB}" type="parTrans" cxnId="{2B06B9B1-FEA1-4DB1-BE47-F34B1C738272}">
      <dgm:prSet/>
      <dgm:spPr/>
      <dgm:t>
        <a:bodyPr/>
        <a:lstStyle/>
        <a:p>
          <a:pPr algn="ctr"/>
          <a:endParaRPr lang="uk-UA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881096-DB4D-410D-B3E9-D7E28E95885D}" type="sibTrans" cxnId="{2B06B9B1-FEA1-4DB1-BE47-F34B1C738272}">
      <dgm:prSet/>
      <dgm:spPr/>
      <dgm:t>
        <a:bodyPr/>
        <a:lstStyle/>
        <a:p>
          <a:pPr algn="ctr"/>
          <a:endParaRPr lang="uk-UA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C18586-F475-46A1-8639-468DFF3DAF00}">
      <dgm:prSet phldrT="[Текст]" custT="1"/>
      <dgm:spPr/>
      <dgm:t>
        <a:bodyPr/>
        <a:lstStyle/>
        <a:p>
          <a:pPr algn="ctr"/>
          <a:r>
            <a:rPr lang="uk-UA" sz="2000" i="1" dirty="0" smtClean="0"/>
            <a:t>Кошти від пайової участі </a:t>
          </a:r>
          <a:r>
            <a:rPr lang="uk-UA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(+13,0)</a:t>
          </a:r>
          <a:endParaRPr lang="uk-UA" sz="2000" i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AEF8F5-C288-47EF-BC48-8D4BACB459C1}" type="parTrans" cxnId="{779F2887-8CFD-40D9-9A59-57E7BE99A77D}">
      <dgm:prSet/>
      <dgm:spPr/>
      <dgm:t>
        <a:bodyPr/>
        <a:lstStyle/>
        <a:p>
          <a:pPr algn="ctr"/>
          <a:endParaRPr lang="uk-UA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4A50F6-6ACB-41F1-8EBB-73A6B70D1559}" type="sibTrans" cxnId="{779F2887-8CFD-40D9-9A59-57E7BE99A77D}">
      <dgm:prSet/>
      <dgm:spPr/>
      <dgm:t>
        <a:bodyPr/>
        <a:lstStyle/>
        <a:p>
          <a:pPr algn="ctr"/>
          <a:endParaRPr lang="uk-UA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A30F9C-C896-487E-9F93-8E1C59202F3F}">
      <dgm:prSet phldrT="[Текст]" custT="1"/>
      <dgm:spPr/>
      <dgm:t>
        <a:bodyPr/>
        <a:lstStyle/>
        <a:p>
          <a:pPr algn="ctr"/>
          <a:r>
            <a:rPr lang="uk-UA" sz="2000" i="1" dirty="0" smtClean="0"/>
            <a:t>Плата за депозит </a:t>
          </a:r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(+12,0)</a:t>
          </a:r>
          <a:endParaRPr lang="uk-UA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2CFCE9-0F4B-4F72-8F31-D52074FA9D32}" type="parTrans" cxnId="{D8800C73-57D4-444D-B569-36A78C40C2E4}">
      <dgm:prSet/>
      <dgm:spPr/>
      <dgm:t>
        <a:bodyPr/>
        <a:lstStyle/>
        <a:p>
          <a:pPr algn="ctr"/>
          <a:endParaRPr lang="uk-UA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A54C9F-51F3-4CA8-821C-E22F4E05DCE0}" type="sibTrans" cxnId="{D8800C73-57D4-444D-B569-36A78C40C2E4}">
      <dgm:prSet/>
      <dgm:spPr/>
      <dgm:t>
        <a:bodyPr/>
        <a:lstStyle/>
        <a:p>
          <a:pPr algn="ctr"/>
          <a:endParaRPr lang="uk-UA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A441FB-C215-4025-AA4E-5F940FC08132}">
      <dgm:prSet phldrT="[Текст]" custT="1"/>
      <dgm:spPr/>
      <dgm:t>
        <a:bodyPr/>
        <a:lstStyle/>
        <a:p>
          <a:pPr algn="ctr"/>
          <a:r>
            <a:rPr lang="uk-UA" sz="2000" i="1" dirty="0" smtClean="0"/>
            <a:t>Плата за землю </a:t>
          </a:r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(+7,5)</a:t>
          </a:r>
          <a:endParaRPr lang="uk-UA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EEFDA0-C301-42AD-819F-B481A90BE2FD}" type="parTrans" cxnId="{A7CAF6EC-65C5-4A24-8E70-E7B8769E93E5}">
      <dgm:prSet/>
      <dgm:spPr/>
      <dgm:t>
        <a:bodyPr/>
        <a:lstStyle/>
        <a:p>
          <a:endParaRPr lang="uk-UA"/>
        </a:p>
      </dgm:t>
    </dgm:pt>
    <dgm:pt modelId="{91F53C11-CDA8-451D-BC08-E69AC406B574}" type="sibTrans" cxnId="{A7CAF6EC-65C5-4A24-8E70-E7B8769E93E5}">
      <dgm:prSet/>
      <dgm:spPr/>
      <dgm:t>
        <a:bodyPr/>
        <a:lstStyle/>
        <a:p>
          <a:endParaRPr lang="uk-UA"/>
        </a:p>
      </dgm:t>
    </dgm:pt>
    <dgm:pt modelId="{0D12ECEF-F499-4B72-A52E-831EE8135AC9}" type="pres">
      <dgm:prSet presAssocID="{B4178CEA-33D8-4244-81BD-4CA82D6E8BB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965F8A7C-A204-4082-AF15-DEBE975460EC}" type="pres">
      <dgm:prSet presAssocID="{24F74D2A-841F-46D3-995F-35930C23A2A0}" presName="thickLine" presStyleLbl="alignNode1" presStyleIdx="0" presStyleCnt="1"/>
      <dgm:spPr/>
      <dgm:t>
        <a:bodyPr/>
        <a:lstStyle/>
        <a:p>
          <a:endParaRPr lang="uk-UA"/>
        </a:p>
      </dgm:t>
    </dgm:pt>
    <dgm:pt modelId="{B95F19B2-1D3A-4889-915A-0E078FCF5A99}" type="pres">
      <dgm:prSet presAssocID="{24F74D2A-841F-46D3-995F-35930C23A2A0}" presName="horz1" presStyleCnt="0"/>
      <dgm:spPr/>
      <dgm:t>
        <a:bodyPr/>
        <a:lstStyle/>
        <a:p>
          <a:endParaRPr lang="uk-UA"/>
        </a:p>
      </dgm:t>
    </dgm:pt>
    <dgm:pt modelId="{E0416C54-B224-44AB-B5F4-3F7F3BB622FB}" type="pres">
      <dgm:prSet presAssocID="{24F74D2A-841F-46D3-995F-35930C23A2A0}" presName="tx1" presStyleLbl="revTx" presStyleIdx="0" presStyleCnt="6"/>
      <dgm:spPr/>
      <dgm:t>
        <a:bodyPr/>
        <a:lstStyle/>
        <a:p>
          <a:endParaRPr lang="uk-UA"/>
        </a:p>
      </dgm:t>
    </dgm:pt>
    <dgm:pt modelId="{70351707-1430-4980-933A-CECD2FC5F16B}" type="pres">
      <dgm:prSet presAssocID="{24F74D2A-841F-46D3-995F-35930C23A2A0}" presName="vert1" presStyleCnt="0"/>
      <dgm:spPr/>
      <dgm:t>
        <a:bodyPr/>
        <a:lstStyle/>
        <a:p>
          <a:endParaRPr lang="uk-UA"/>
        </a:p>
      </dgm:t>
    </dgm:pt>
    <dgm:pt modelId="{FC578C32-D8E5-4BEA-BFFE-CBD0E97D44D3}" type="pres">
      <dgm:prSet presAssocID="{670D5FA6-5015-48E9-84AE-E0637607F335}" presName="vertSpace2a" presStyleCnt="0"/>
      <dgm:spPr/>
      <dgm:t>
        <a:bodyPr/>
        <a:lstStyle/>
        <a:p>
          <a:endParaRPr lang="uk-UA"/>
        </a:p>
      </dgm:t>
    </dgm:pt>
    <dgm:pt modelId="{AC5BFB3F-9F3F-43A6-AB4B-22AEA3617A48}" type="pres">
      <dgm:prSet presAssocID="{670D5FA6-5015-48E9-84AE-E0637607F335}" presName="horz2" presStyleCnt="0"/>
      <dgm:spPr/>
      <dgm:t>
        <a:bodyPr/>
        <a:lstStyle/>
        <a:p>
          <a:endParaRPr lang="uk-UA"/>
        </a:p>
      </dgm:t>
    </dgm:pt>
    <dgm:pt modelId="{545F39E3-EDCB-42B0-B76B-4175A63DCDAE}" type="pres">
      <dgm:prSet presAssocID="{670D5FA6-5015-48E9-84AE-E0637607F335}" presName="horzSpace2" presStyleCnt="0"/>
      <dgm:spPr/>
      <dgm:t>
        <a:bodyPr/>
        <a:lstStyle/>
        <a:p>
          <a:endParaRPr lang="uk-UA"/>
        </a:p>
      </dgm:t>
    </dgm:pt>
    <dgm:pt modelId="{95A86C00-638E-4560-97C5-0E93D341C7C7}" type="pres">
      <dgm:prSet presAssocID="{670D5FA6-5015-48E9-84AE-E0637607F335}" presName="tx2" presStyleLbl="revTx" presStyleIdx="1" presStyleCnt="6"/>
      <dgm:spPr/>
      <dgm:t>
        <a:bodyPr/>
        <a:lstStyle/>
        <a:p>
          <a:endParaRPr lang="uk-UA"/>
        </a:p>
      </dgm:t>
    </dgm:pt>
    <dgm:pt modelId="{E4248A99-999C-4FA4-8C6B-36967ADBD1A5}" type="pres">
      <dgm:prSet presAssocID="{670D5FA6-5015-48E9-84AE-E0637607F335}" presName="vert2" presStyleCnt="0"/>
      <dgm:spPr/>
      <dgm:t>
        <a:bodyPr/>
        <a:lstStyle/>
        <a:p>
          <a:endParaRPr lang="uk-UA"/>
        </a:p>
      </dgm:t>
    </dgm:pt>
    <dgm:pt modelId="{A57D5A94-335D-4B24-ADCF-049A4DBDF771}" type="pres">
      <dgm:prSet presAssocID="{670D5FA6-5015-48E9-84AE-E0637607F335}" presName="thinLine2b" presStyleLbl="callout" presStyleIdx="0" presStyleCnt="5"/>
      <dgm:spPr/>
      <dgm:t>
        <a:bodyPr/>
        <a:lstStyle/>
        <a:p>
          <a:endParaRPr lang="uk-UA"/>
        </a:p>
      </dgm:t>
    </dgm:pt>
    <dgm:pt modelId="{DF08A450-A7BD-48DF-B6DC-5058FE3E32A0}" type="pres">
      <dgm:prSet presAssocID="{670D5FA6-5015-48E9-84AE-E0637607F335}" presName="vertSpace2b" presStyleCnt="0"/>
      <dgm:spPr/>
      <dgm:t>
        <a:bodyPr/>
        <a:lstStyle/>
        <a:p>
          <a:endParaRPr lang="uk-UA"/>
        </a:p>
      </dgm:t>
    </dgm:pt>
    <dgm:pt modelId="{26B0F669-E386-4389-806C-2324A6A2BA5D}" type="pres">
      <dgm:prSet presAssocID="{B58420AB-3A59-4C3C-91C2-C893D32ACE54}" presName="horz2" presStyleCnt="0"/>
      <dgm:spPr/>
      <dgm:t>
        <a:bodyPr/>
        <a:lstStyle/>
        <a:p>
          <a:endParaRPr lang="uk-UA"/>
        </a:p>
      </dgm:t>
    </dgm:pt>
    <dgm:pt modelId="{FD2815D0-19D8-4D70-9873-B56C86098576}" type="pres">
      <dgm:prSet presAssocID="{B58420AB-3A59-4C3C-91C2-C893D32ACE54}" presName="horzSpace2" presStyleCnt="0"/>
      <dgm:spPr/>
      <dgm:t>
        <a:bodyPr/>
        <a:lstStyle/>
        <a:p>
          <a:endParaRPr lang="uk-UA"/>
        </a:p>
      </dgm:t>
    </dgm:pt>
    <dgm:pt modelId="{604F3B40-302F-4254-802D-7F9D2EB6349F}" type="pres">
      <dgm:prSet presAssocID="{B58420AB-3A59-4C3C-91C2-C893D32ACE54}" presName="tx2" presStyleLbl="revTx" presStyleIdx="2" presStyleCnt="6"/>
      <dgm:spPr/>
      <dgm:t>
        <a:bodyPr/>
        <a:lstStyle/>
        <a:p>
          <a:endParaRPr lang="uk-UA"/>
        </a:p>
      </dgm:t>
    </dgm:pt>
    <dgm:pt modelId="{50830EA5-F6C4-4BE0-B914-809C2A3271BD}" type="pres">
      <dgm:prSet presAssocID="{B58420AB-3A59-4C3C-91C2-C893D32ACE54}" presName="vert2" presStyleCnt="0"/>
      <dgm:spPr/>
      <dgm:t>
        <a:bodyPr/>
        <a:lstStyle/>
        <a:p>
          <a:endParaRPr lang="uk-UA"/>
        </a:p>
      </dgm:t>
    </dgm:pt>
    <dgm:pt modelId="{603819D9-9848-4168-83F9-C32B2333E2F0}" type="pres">
      <dgm:prSet presAssocID="{B58420AB-3A59-4C3C-91C2-C893D32ACE54}" presName="thinLine2b" presStyleLbl="callout" presStyleIdx="1" presStyleCnt="5"/>
      <dgm:spPr/>
      <dgm:t>
        <a:bodyPr/>
        <a:lstStyle/>
        <a:p>
          <a:endParaRPr lang="uk-UA"/>
        </a:p>
      </dgm:t>
    </dgm:pt>
    <dgm:pt modelId="{9628AAA8-902F-419C-AD80-BA04F4F79074}" type="pres">
      <dgm:prSet presAssocID="{B58420AB-3A59-4C3C-91C2-C893D32ACE54}" presName="vertSpace2b" presStyleCnt="0"/>
      <dgm:spPr/>
      <dgm:t>
        <a:bodyPr/>
        <a:lstStyle/>
        <a:p>
          <a:endParaRPr lang="uk-UA"/>
        </a:p>
      </dgm:t>
    </dgm:pt>
    <dgm:pt modelId="{528C1256-DEAE-4434-AE31-B6355083658A}" type="pres">
      <dgm:prSet presAssocID="{82C18586-F475-46A1-8639-468DFF3DAF00}" presName="horz2" presStyleCnt="0"/>
      <dgm:spPr/>
      <dgm:t>
        <a:bodyPr/>
        <a:lstStyle/>
        <a:p>
          <a:endParaRPr lang="uk-UA"/>
        </a:p>
      </dgm:t>
    </dgm:pt>
    <dgm:pt modelId="{1D53339B-1D70-4C22-BDD5-F5C88D41BDA3}" type="pres">
      <dgm:prSet presAssocID="{82C18586-F475-46A1-8639-468DFF3DAF00}" presName="horzSpace2" presStyleCnt="0"/>
      <dgm:spPr/>
      <dgm:t>
        <a:bodyPr/>
        <a:lstStyle/>
        <a:p>
          <a:endParaRPr lang="uk-UA"/>
        </a:p>
      </dgm:t>
    </dgm:pt>
    <dgm:pt modelId="{F036C2DE-003D-40BD-B17A-A151B8748432}" type="pres">
      <dgm:prSet presAssocID="{82C18586-F475-46A1-8639-468DFF3DAF00}" presName="tx2" presStyleLbl="revTx" presStyleIdx="3" presStyleCnt="6"/>
      <dgm:spPr/>
      <dgm:t>
        <a:bodyPr/>
        <a:lstStyle/>
        <a:p>
          <a:endParaRPr lang="uk-UA"/>
        </a:p>
      </dgm:t>
    </dgm:pt>
    <dgm:pt modelId="{49ECD1C7-4E17-40FA-81E2-9D545EEF9AA0}" type="pres">
      <dgm:prSet presAssocID="{82C18586-F475-46A1-8639-468DFF3DAF00}" presName="vert2" presStyleCnt="0"/>
      <dgm:spPr/>
      <dgm:t>
        <a:bodyPr/>
        <a:lstStyle/>
        <a:p>
          <a:endParaRPr lang="uk-UA"/>
        </a:p>
      </dgm:t>
    </dgm:pt>
    <dgm:pt modelId="{038246FD-E868-4D9E-9177-EBACC5A3C193}" type="pres">
      <dgm:prSet presAssocID="{82C18586-F475-46A1-8639-468DFF3DAF00}" presName="thinLine2b" presStyleLbl="callout" presStyleIdx="2" presStyleCnt="5"/>
      <dgm:spPr/>
      <dgm:t>
        <a:bodyPr/>
        <a:lstStyle/>
        <a:p>
          <a:endParaRPr lang="uk-UA"/>
        </a:p>
      </dgm:t>
    </dgm:pt>
    <dgm:pt modelId="{0C7823C3-9676-4882-9C2F-35F14A322293}" type="pres">
      <dgm:prSet presAssocID="{82C18586-F475-46A1-8639-468DFF3DAF00}" presName="vertSpace2b" presStyleCnt="0"/>
      <dgm:spPr/>
      <dgm:t>
        <a:bodyPr/>
        <a:lstStyle/>
        <a:p>
          <a:endParaRPr lang="uk-UA"/>
        </a:p>
      </dgm:t>
    </dgm:pt>
    <dgm:pt modelId="{EA4970FF-5792-45DF-9F31-C94BD8790EB4}" type="pres">
      <dgm:prSet presAssocID="{CDA30F9C-C896-487E-9F93-8E1C59202F3F}" presName="horz2" presStyleCnt="0"/>
      <dgm:spPr/>
      <dgm:t>
        <a:bodyPr/>
        <a:lstStyle/>
        <a:p>
          <a:endParaRPr lang="uk-UA"/>
        </a:p>
      </dgm:t>
    </dgm:pt>
    <dgm:pt modelId="{C2BC379A-0556-40B9-90A7-8469FA9D0D38}" type="pres">
      <dgm:prSet presAssocID="{CDA30F9C-C896-487E-9F93-8E1C59202F3F}" presName="horzSpace2" presStyleCnt="0"/>
      <dgm:spPr/>
      <dgm:t>
        <a:bodyPr/>
        <a:lstStyle/>
        <a:p>
          <a:endParaRPr lang="uk-UA"/>
        </a:p>
      </dgm:t>
    </dgm:pt>
    <dgm:pt modelId="{F9B774C1-F1AD-4A5C-899F-C9227B246207}" type="pres">
      <dgm:prSet presAssocID="{CDA30F9C-C896-487E-9F93-8E1C59202F3F}" presName="tx2" presStyleLbl="revTx" presStyleIdx="4" presStyleCnt="6"/>
      <dgm:spPr/>
      <dgm:t>
        <a:bodyPr/>
        <a:lstStyle/>
        <a:p>
          <a:endParaRPr lang="uk-UA"/>
        </a:p>
      </dgm:t>
    </dgm:pt>
    <dgm:pt modelId="{70AF544F-4247-460E-B4D0-4FEF5029B846}" type="pres">
      <dgm:prSet presAssocID="{CDA30F9C-C896-487E-9F93-8E1C59202F3F}" presName="vert2" presStyleCnt="0"/>
      <dgm:spPr/>
      <dgm:t>
        <a:bodyPr/>
        <a:lstStyle/>
        <a:p>
          <a:endParaRPr lang="uk-UA"/>
        </a:p>
      </dgm:t>
    </dgm:pt>
    <dgm:pt modelId="{442657F0-964A-4E04-8A0A-20FB48726893}" type="pres">
      <dgm:prSet presAssocID="{CDA30F9C-C896-487E-9F93-8E1C59202F3F}" presName="thinLine2b" presStyleLbl="callout" presStyleIdx="3" presStyleCnt="5"/>
      <dgm:spPr/>
      <dgm:t>
        <a:bodyPr/>
        <a:lstStyle/>
        <a:p>
          <a:endParaRPr lang="uk-UA"/>
        </a:p>
      </dgm:t>
    </dgm:pt>
    <dgm:pt modelId="{E17937E0-3634-4C11-8479-CFB3651F239D}" type="pres">
      <dgm:prSet presAssocID="{CDA30F9C-C896-487E-9F93-8E1C59202F3F}" presName="vertSpace2b" presStyleCnt="0"/>
      <dgm:spPr/>
      <dgm:t>
        <a:bodyPr/>
        <a:lstStyle/>
        <a:p>
          <a:endParaRPr lang="uk-UA"/>
        </a:p>
      </dgm:t>
    </dgm:pt>
    <dgm:pt modelId="{547A1222-7210-4DCB-9391-F8E85714C0CF}" type="pres">
      <dgm:prSet presAssocID="{FDA441FB-C215-4025-AA4E-5F940FC08132}" presName="horz2" presStyleCnt="0"/>
      <dgm:spPr/>
      <dgm:t>
        <a:bodyPr/>
        <a:lstStyle/>
        <a:p>
          <a:endParaRPr lang="uk-UA"/>
        </a:p>
      </dgm:t>
    </dgm:pt>
    <dgm:pt modelId="{28490393-F04E-4ED8-8A20-8750BECF18A3}" type="pres">
      <dgm:prSet presAssocID="{FDA441FB-C215-4025-AA4E-5F940FC08132}" presName="horzSpace2" presStyleCnt="0"/>
      <dgm:spPr/>
      <dgm:t>
        <a:bodyPr/>
        <a:lstStyle/>
        <a:p>
          <a:endParaRPr lang="uk-UA"/>
        </a:p>
      </dgm:t>
    </dgm:pt>
    <dgm:pt modelId="{770E6A5C-A79D-4FD5-B4C6-AABB3FB383FD}" type="pres">
      <dgm:prSet presAssocID="{FDA441FB-C215-4025-AA4E-5F940FC08132}" presName="tx2" presStyleLbl="revTx" presStyleIdx="5" presStyleCnt="6"/>
      <dgm:spPr/>
      <dgm:t>
        <a:bodyPr/>
        <a:lstStyle/>
        <a:p>
          <a:endParaRPr lang="uk-UA"/>
        </a:p>
      </dgm:t>
    </dgm:pt>
    <dgm:pt modelId="{5BBA0AFA-7FE6-4A0A-8868-B52FB439B861}" type="pres">
      <dgm:prSet presAssocID="{FDA441FB-C215-4025-AA4E-5F940FC08132}" presName="vert2" presStyleCnt="0"/>
      <dgm:spPr/>
      <dgm:t>
        <a:bodyPr/>
        <a:lstStyle/>
        <a:p>
          <a:endParaRPr lang="uk-UA"/>
        </a:p>
      </dgm:t>
    </dgm:pt>
    <dgm:pt modelId="{7508EDB5-DCD8-4AA1-8F59-599BD9EE6AC9}" type="pres">
      <dgm:prSet presAssocID="{FDA441FB-C215-4025-AA4E-5F940FC08132}" presName="thinLine2b" presStyleLbl="callout" presStyleIdx="4" presStyleCnt="5"/>
      <dgm:spPr/>
      <dgm:t>
        <a:bodyPr/>
        <a:lstStyle/>
        <a:p>
          <a:endParaRPr lang="uk-UA"/>
        </a:p>
      </dgm:t>
    </dgm:pt>
    <dgm:pt modelId="{7EE42301-0069-419B-88C7-EC0B335395F9}" type="pres">
      <dgm:prSet presAssocID="{FDA441FB-C215-4025-AA4E-5F940FC08132}" presName="vertSpace2b" presStyleCnt="0"/>
      <dgm:spPr/>
      <dgm:t>
        <a:bodyPr/>
        <a:lstStyle/>
        <a:p>
          <a:endParaRPr lang="uk-UA"/>
        </a:p>
      </dgm:t>
    </dgm:pt>
  </dgm:ptLst>
  <dgm:cxnLst>
    <dgm:cxn modelId="{08A1EFF3-16CF-47D4-98D0-813CF087E76C}" type="presOf" srcId="{670D5FA6-5015-48E9-84AE-E0637607F335}" destId="{95A86C00-638E-4560-97C5-0E93D341C7C7}" srcOrd="0" destOrd="0" presId="urn:microsoft.com/office/officeart/2008/layout/LinedList"/>
    <dgm:cxn modelId="{2B06B9B1-FEA1-4DB1-BE47-F34B1C738272}" srcId="{24F74D2A-841F-46D3-995F-35930C23A2A0}" destId="{B58420AB-3A59-4C3C-91C2-C893D32ACE54}" srcOrd="1" destOrd="0" parTransId="{ECF83D93-75F6-4EF9-B4CF-CBC0226FC9FB}" sibTransId="{35881096-DB4D-410D-B3E9-D7E28E95885D}"/>
    <dgm:cxn modelId="{206184BB-A028-42B2-B211-27FFD94C7D2F}" srcId="{B4178CEA-33D8-4244-81BD-4CA82D6E8BB9}" destId="{24F74D2A-841F-46D3-995F-35930C23A2A0}" srcOrd="0" destOrd="0" parTransId="{3194FA8D-1396-47F7-AEFD-527FDC0F0E7B}" sibTransId="{1DFE0DDD-39D2-4D0C-A1E1-D8A8CAF723C6}"/>
    <dgm:cxn modelId="{DD82CFFF-ABEF-412C-9DAD-29B28CC384F0}" type="presOf" srcId="{82C18586-F475-46A1-8639-468DFF3DAF00}" destId="{F036C2DE-003D-40BD-B17A-A151B8748432}" srcOrd="0" destOrd="0" presId="urn:microsoft.com/office/officeart/2008/layout/LinedList"/>
    <dgm:cxn modelId="{F53846DA-FAA5-4229-81F7-1BC3DC502B3A}" type="presOf" srcId="{CDA30F9C-C896-487E-9F93-8E1C59202F3F}" destId="{F9B774C1-F1AD-4A5C-899F-C9227B246207}" srcOrd="0" destOrd="0" presId="urn:microsoft.com/office/officeart/2008/layout/LinedList"/>
    <dgm:cxn modelId="{EDB79926-0772-4FE8-A53D-1E2A77D8CE14}" type="presOf" srcId="{24F74D2A-841F-46D3-995F-35930C23A2A0}" destId="{E0416C54-B224-44AB-B5F4-3F7F3BB622FB}" srcOrd="0" destOrd="0" presId="urn:microsoft.com/office/officeart/2008/layout/LinedList"/>
    <dgm:cxn modelId="{F5139CF9-97D5-427C-B68E-30064EB27BC3}" type="presOf" srcId="{B4178CEA-33D8-4244-81BD-4CA82D6E8BB9}" destId="{0D12ECEF-F499-4B72-A52E-831EE8135AC9}" srcOrd="0" destOrd="0" presId="urn:microsoft.com/office/officeart/2008/layout/LinedList"/>
    <dgm:cxn modelId="{C34CD9AD-E067-42E6-8328-6988ABD1F3EF}" type="presOf" srcId="{FDA441FB-C215-4025-AA4E-5F940FC08132}" destId="{770E6A5C-A79D-4FD5-B4C6-AABB3FB383FD}" srcOrd="0" destOrd="0" presId="urn:microsoft.com/office/officeart/2008/layout/LinedList"/>
    <dgm:cxn modelId="{A7CAF6EC-65C5-4A24-8E70-E7B8769E93E5}" srcId="{24F74D2A-841F-46D3-995F-35930C23A2A0}" destId="{FDA441FB-C215-4025-AA4E-5F940FC08132}" srcOrd="4" destOrd="0" parTransId="{FAEEFDA0-C301-42AD-819F-B481A90BE2FD}" sibTransId="{91F53C11-CDA8-451D-BC08-E69AC406B574}"/>
    <dgm:cxn modelId="{D8800C73-57D4-444D-B569-36A78C40C2E4}" srcId="{24F74D2A-841F-46D3-995F-35930C23A2A0}" destId="{CDA30F9C-C896-487E-9F93-8E1C59202F3F}" srcOrd="3" destOrd="0" parTransId="{0B2CFCE9-0F4B-4F72-8F31-D52074FA9D32}" sibTransId="{89A54C9F-51F3-4CA8-821C-E22F4E05DCE0}"/>
    <dgm:cxn modelId="{15CDA15D-107F-440C-962E-A3F78FEDB7A1}" type="presOf" srcId="{B58420AB-3A59-4C3C-91C2-C893D32ACE54}" destId="{604F3B40-302F-4254-802D-7F9D2EB6349F}" srcOrd="0" destOrd="0" presId="urn:microsoft.com/office/officeart/2008/layout/LinedList"/>
    <dgm:cxn modelId="{779F2887-8CFD-40D9-9A59-57E7BE99A77D}" srcId="{24F74D2A-841F-46D3-995F-35930C23A2A0}" destId="{82C18586-F475-46A1-8639-468DFF3DAF00}" srcOrd="2" destOrd="0" parTransId="{AFAEF8F5-C288-47EF-BC48-8D4BACB459C1}" sibTransId="{C44A50F6-6ACB-41F1-8EBB-73A6B70D1559}"/>
    <dgm:cxn modelId="{A5545272-0544-42E5-942E-558701C0372B}" srcId="{24F74D2A-841F-46D3-995F-35930C23A2A0}" destId="{670D5FA6-5015-48E9-84AE-E0637607F335}" srcOrd="0" destOrd="0" parTransId="{3C186B62-DA43-410A-9C02-0F1DAE9F0CD0}" sibTransId="{A39CE1D0-D780-49F1-8F6E-DB5C16226E06}"/>
    <dgm:cxn modelId="{FA41C4BF-CA09-45AC-8E16-2F07DB3E12D7}" type="presParOf" srcId="{0D12ECEF-F499-4B72-A52E-831EE8135AC9}" destId="{965F8A7C-A204-4082-AF15-DEBE975460EC}" srcOrd="0" destOrd="0" presId="urn:microsoft.com/office/officeart/2008/layout/LinedList"/>
    <dgm:cxn modelId="{5549BFAD-429A-4874-AABA-EA0D43D2F44C}" type="presParOf" srcId="{0D12ECEF-F499-4B72-A52E-831EE8135AC9}" destId="{B95F19B2-1D3A-4889-915A-0E078FCF5A99}" srcOrd="1" destOrd="0" presId="urn:microsoft.com/office/officeart/2008/layout/LinedList"/>
    <dgm:cxn modelId="{0F803675-F72F-4D61-A7C6-AA88712F5397}" type="presParOf" srcId="{B95F19B2-1D3A-4889-915A-0E078FCF5A99}" destId="{E0416C54-B224-44AB-B5F4-3F7F3BB622FB}" srcOrd="0" destOrd="0" presId="urn:microsoft.com/office/officeart/2008/layout/LinedList"/>
    <dgm:cxn modelId="{2BF2826D-504A-49A9-B4FB-EB35C34BDDC3}" type="presParOf" srcId="{B95F19B2-1D3A-4889-915A-0E078FCF5A99}" destId="{70351707-1430-4980-933A-CECD2FC5F16B}" srcOrd="1" destOrd="0" presId="urn:microsoft.com/office/officeart/2008/layout/LinedList"/>
    <dgm:cxn modelId="{CD400889-8169-4523-A797-C4AECB28557C}" type="presParOf" srcId="{70351707-1430-4980-933A-CECD2FC5F16B}" destId="{FC578C32-D8E5-4BEA-BFFE-CBD0E97D44D3}" srcOrd="0" destOrd="0" presId="urn:microsoft.com/office/officeart/2008/layout/LinedList"/>
    <dgm:cxn modelId="{FA9BC808-6B39-4398-9904-44C8E1F7D3EE}" type="presParOf" srcId="{70351707-1430-4980-933A-CECD2FC5F16B}" destId="{AC5BFB3F-9F3F-43A6-AB4B-22AEA3617A48}" srcOrd="1" destOrd="0" presId="urn:microsoft.com/office/officeart/2008/layout/LinedList"/>
    <dgm:cxn modelId="{749810B8-BC0D-44C1-BE57-220FEB99967C}" type="presParOf" srcId="{AC5BFB3F-9F3F-43A6-AB4B-22AEA3617A48}" destId="{545F39E3-EDCB-42B0-B76B-4175A63DCDAE}" srcOrd="0" destOrd="0" presId="urn:microsoft.com/office/officeart/2008/layout/LinedList"/>
    <dgm:cxn modelId="{BB7FD2D4-983F-4543-9798-7F2FBC6A73E4}" type="presParOf" srcId="{AC5BFB3F-9F3F-43A6-AB4B-22AEA3617A48}" destId="{95A86C00-638E-4560-97C5-0E93D341C7C7}" srcOrd="1" destOrd="0" presId="urn:microsoft.com/office/officeart/2008/layout/LinedList"/>
    <dgm:cxn modelId="{443B63A9-4011-493F-A74B-5ECA5A2691E5}" type="presParOf" srcId="{AC5BFB3F-9F3F-43A6-AB4B-22AEA3617A48}" destId="{E4248A99-999C-4FA4-8C6B-36967ADBD1A5}" srcOrd="2" destOrd="0" presId="urn:microsoft.com/office/officeart/2008/layout/LinedList"/>
    <dgm:cxn modelId="{C881FE7F-4136-4BD2-BB82-BFEA6E7C0CB6}" type="presParOf" srcId="{70351707-1430-4980-933A-CECD2FC5F16B}" destId="{A57D5A94-335D-4B24-ADCF-049A4DBDF771}" srcOrd="2" destOrd="0" presId="urn:microsoft.com/office/officeart/2008/layout/LinedList"/>
    <dgm:cxn modelId="{5375583C-B34E-4A20-AB55-E3D2094B29A3}" type="presParOf" srcId="{70351707-1430-4980-933A-CECD2FC5F16B}" destId="{DF08A450-A7BD-48DF-B6DC-5058FE3E32A0}" srcOrd="3" destOrd="0" presId="urn:microsoft.com/office/officeart/2008/layout/LinedList"/>
    <dgm:cxn modelId="{80C736ED-8F87-43A7-BCC4-6FD75DE4DF09}" type="presParOf" srcId="{70351707-1430-4980-933A-CECD2FC5F16B}" destId="{26B0F669-E386-4389-806C-2324A6A2BA5D}" srcOrd="4" destOrd="0" presId="urn:microsoft.com/office/officeart/2008/layout/LinedList"/>
    <dgm:cxn modelId="{ED539CE0-ED79-4305-90E8-D3DE43BD47DA}" type="presParOf" srcId="{26B0F669-E386-4389-806C-2324A6A2BA5D}" destId="{FD2815D0-19D8-4D70-9873-B56C86098576}" srcOrd="0" destOrd="0" presId="urn:microsoft.com/office/officeart/2008/layout/LinedList"/>
    <dgm:cxn modelId="{A22B3DCC-574B-4C58-9CFD-16D22EB85C20}" type="presParOf" srcId="{26B0F669-E386-4389-806C-2324A6A2BA5D}" destId="{604F3B40-302F-4254-802D-7F9D2EB6349F}" srcOrd="1" destOrd="0" presId="urn:microsoft.com/office/officeart/2008/layout/LinedList"/>
    <dgm:cxn modelId="{CEAA4D2B-36E5-42FA-AEDE-7370D38EE92C}" type="presParOf" srcId="{26B0F669-E386-4389-806C-2324A6A2BA5D}" destId="{50830EA5-F6C4-4BE0-B914-809C2A3271BD}" srcOrd="2" destOrd="0" presId="urn:microsoft.com/office/officeart/2008/layout/LinedList"/>
    <dgm:cxn modelId="{82F31B5E-D17D-42E1-A95B-D94B16E75EBE}" type="presParOf" srcId="{70351707-1430-4980-933A-CECD2FC5F16B}" destId="{603819D9-9848-4168-83F9-C32B2333E2F0}" srcOrd="5" destOrd="0" presId="urn:microsoft.com/office/officeart/2008/layout/LinedList"/>
    <dgm:cxn modelId="{602B4FA9-2F87-4050-91D4-285BADADE5F0}" type="presParOf" srcId="{70351707-1430-4980-933A-CECD2FC5F16B}" destId="{9628AAA8-902F-419C-AD80-BA04F4F79074}" srcOrd="6" destOrd="0" presId="urn:microsoft.com/office/officeart/2008/layout/LinedList"/>
    <dgm:cxn modelId="{D94FEA38-6ECE-44D4-8A2F-187C03CE12BC}" type="presParOf" srcId="{70351707-1430-4980-933A-CECD2FC5F16B}" destId="{528C1256-DEAE-4434-AE31-B6355083658A}" srcOrd="7" destOrd="0" presId="urn:microsoft.com/office/officeart/2008/layout/LinedList"/>
    <dgm:cxn modelId="{970F3044-6709-4A61-9E83-646185771A13}" type="presParOf" srcId="{528C1256-DEAE-4434-AE31-B6355083658A}" destId="{1D53339B-1D70-4C22-BDD5-F5C88D41BDA3}" srcOrd="0" destOrd="0" presId="urn:microsoft.com/office/officeart/2008/layout/LinedList"/>
    <dgm:cxn modelId="{6FF77A32-E623-4455-8FAB-58FA60C143FC}" type="presParOf" srcId="{528C1256-DEAE-4434-AE31-B6355083658A}" destId="{F036C2DE-003D-40BD-B17A-A151B8748432}" srcOrd="1" destOrd="0" presId="urn:microsoft.com/office/officeart/2008/layout/LinedList"/>
    <dgm:cxn modelId="{F40D09AE-9447-4060-9BC3-6EB30EC7DA58}" type="presParOf" srcId="{528C1256-DEAE-4434-AE31-B6355083658A}" destId="{49ECD1C7-4E17-40FA-81E2-9D545EEF9AA0}" srcOrd="2" destOrd="0" presId="urn:microsoft.com/office/officeart/2008/layout/LinedList"/>
    <dgm:cxn modelId="{CFAE6584-DAD0-4FA4-9F73-88AD9E5FB1C4}" type="presParOf" srcId="{70351707-1430-4980-933A-CECD2FC5F16B}" destId="{038246FD-E868-4D9E-9177-EBACC5A3C193}" srcOrd="8" destOrd="0" presId="urn:microsoft.com/office/officeart/2008/layout/LinedList"/>
    <dgm:cxn modelId="{96CB3A49-15AA-4299-9C17-0FBCE56432C8}" type="presParOf" srcId="{70351707-1430-4980-933A-CECD2FC5F16B}" destId="{0C7823C3-9676-4882-9C2F-35F14A322293}" srcOrd="9" destOrd="0" presId="urn:microsoft.com/office/officeart/2008/layout/LinedList"/>
    <dgm:cxn modelId="{F6F36472-0E71-414C-8110-7B8A577492BA}" type="presParOf" srcId="{70351707-1430-4980-933A-CECD2FC5F16B}" destId="{EA4970FF-5792-45DF-9F31-C94BD8790EB4}" srcOrd="10" destOrd="0" presId="urn:microsoft.com/office/officeart/2008/layout/LinedList"/>
    <dgm:cxn modelId="{46ACBD4B-994A-4760-8528-6F833B9F1499}" type="presParOf" srcId="{EA4970FF-5792-45DF-9F31-C94BD8790EB4}" destId="{C2BC379A-0556-40B9-90A7-8469FA9D0D38}" srcOrd="0" destOrd="0" presId="urn:microsoft.com/office/officeart/2008/layout/LinedList"/>
    <dgm:cxn modelId="{1B9C659B-595C-4C12-9B32-4B04E946265D}" type="presParOf" srcId="{EA4970FF-5792-45DF-9F31-C94BD8790EB4}" destId="{F9B774C1-F1AD-4A5C-899F-C9227B246207}" srcOrd="1" destOrd="0" presId="urn:microsoft.com/office/officeart/2008/layout/LinedList"/>
    <dgm:cxn modelId="{4748664C-A27C-40A9-80C4-FEB1768CFA16}" type="presParOf" srcId="{EA4970FF-5792-45DF-9F31-C94BD8790EB4}" destId="{70AF544F-4247-460E-B4D0-4FEF5029B846}" srcOrd="2" destOrd="0" presId="urn:microsoft.com/office/officeart/2008/layout/LinedList"/>
    <dgm:cxn modelId="{95EBAB0A-A09B-4364-ACBF-302528A44BB1}" type="presParOf" srcId="{70351707-1430-4980-933A-CECD2FC5F16B}" destId="{442657F0-964A-4E04-8A0A-20FB48726893}" srcOrd="11" destOrd="0" presId="urn:microsoft.com/office/officeart/2008/layout/LinedList"/>
    <dgm:cxn modelId="{67561818-95DB-4677-AC25-7E7CBB1567F0}" type="presParOf" srcId="{70351707-1430-4980-933A-CECD2FC5F16B}" destId="{E17937E0-3634-4C11-8479-CFB3651F239D}" srcOrd="12" destOrd="0" presId="urn:microsoft.com/office/officeart/2008/layout/LinedList"/>
    <dgm:cxn modelId="{EE386E9D-9799-4446-AB61-1F9C284C3CE2}" type="presParOf" srcId="{70351707-1430-4980-933A-CECD2FC5F16B}" destId="{547A1222-7210-4DCB-9391-F8E85714C0CF}" srcOrd="13" destOrd="0" presId="urn:microsoft.com/office/officeart/2008/layout/LinedList"/>
    <dgm:cxn modelId="{4F18A3BD-A488-4520-9D9C-988F4824F1C2}" type="presParOf" srcId="{547A1222-7210-4DCB-9391-F8E85714C0CF}" destId="{28490393-F04E-4ED8-8A20-8750BECF18A3}" srcOrd="0" destOrd="0" presId="urn:microsoft.com/office/officeart/2008/layout/LinedList"/>
    <dgm:cxn modelId="{4DCCBD8D-3E1B-4B42-87E2-C26E0A98993B}" type="presParOf" srcId="{547A1222-7210-4DCB-9391-F8E85714C0CF}" destId="{770E6A5C-A79D-4FD5-B4C6-AABB3FB383FD}" srcOrd="1" destOrd="0" presId="urn:microsoft.com/office/officeart/2008/layout/LinedList"/>
    <dgm:cxn modelId="{02E44349-5B78-4C93-A5ED-68530C0F88A0}" type="presParOf" srcId="{547A1222-7210-4DCB-9391-F8E85714C0CF}" destId="{5BBA0AFA-7FE6-4A0A-8868-B52FB439B861}" srcOrd="2" destOrd="0" presId="urn:microsoft.com/office/officeart/2008/layout/LinedList"/>
    <dgm:cxn modelId="{951FDCFD-8D27-4D35-A3E9-DE9EDECBE3D8}" type="presParOf" srcId="{70351707-1430-4980-933A-CECD2FC5F16B}" destId="{7508EDB5-DCD8-4AA1-8F59-599BD9EE6AC9}" srcOrd="14" destOrd="0" presId="urn:microsoft.com/office/officeart/2008/layout/LinedList"/>
    <dgm:cxn modelId="{FE9F00A5-4A1A-4527-AF11-1ABB8C4D8FE5}" type="presParOf" srcId="{70351707-1430-4980-933A-CECD2FC5F16B}" destId="{7EE42301-0069-419B-88C7-EC0B335395F9}" srcOrd="15" destOrd="0" presId="urn:microsoft.com/office/officeart/2008/layout/Lined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178CEA-33D8-4244-81BD-4CA82D6E8BB9}" type="doc">
      <dgm:prSet loTypeId="urn:microsoft.com/office/officeart/2005/8/layout/hierarchy3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24F74D2A-841F-46D3-995F-35930C23A2A0}">
      <dgm:prSet phldrT="[Текст]" custT="1"/>
      <dgm:spPr/>
      <dgm:t>
        <a:bodyPr vert="horz"/>
        <a:lstStyle/>
        <a:p>
          <a:pPr algn="ctr">
            <a:spcAft>
              <a:spcPts val="0"/>
            </a:spcAft>
          </a:pPr>
          <a:r>
            <a:rPr lang="uk-UA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Планові призначення</a:t>
          </a:r>
          <a:endParaRPr lang="uk-UA" sz="2000" b="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94FA8D-1396-47F7-AEFD-527FDC0F0E7B}" type="parTrans" cxnId="{206184BB-A028-42B2-B211-27FFD94C7D2F}">
      <dgm:prSet/>
      <dgm:spPr/>
      <dgm:t>
        <a:bodyPr/>
        <a:lstStyle/>
        <a:p>
          <a:pPr algn="ctr"/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FE0DDD-39D2-4D0C-A1E1-D8A8CAF723C6}" type="sibTrans" cxnId="{206184BB-A028-42B2-B211-27FFD94C7D2F}">
      <dgm:prSet/>
      <dgm:spPr/>
      <dgm:t>
        <a:bodyPr/>
        <a:lstStyle/>
        <a:p>
          <a:pPr algn="ctr"/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F07D52-E394-4C9D-B9F5-BA161CAC466F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595,7</a:t>
          </a:r>
          <a:endParaRPr lang="uk-UA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6C3586-1289-452E-8765-C46D4D40F335}" type="parTrans" cxnId="{BB303054-D231-40DD-A44F-0EA84C558AED}">
      <dgm:prSet/>
      <dgm:spPr/>
      <dgm:t>
        <a:bodyPr/>
        <a:lstStyle/>
        <a:p>
          <a:pPr algn="ctr"/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514F93-B1E1-4C64-AE2E-B74EC26E07CF}" type="sibTrans" cxnId="{BB303054-D231-40DD-A44F-0EA84C558AED}">
      <dgm:prSet/>
      <dgm:spPr/>
      <dgm:t>
        <a:bodyPr/>
        <a:lstStyle/>
        <a:p>
          <a:pPr algn="ctr"/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0D5FA6-5015-48E9-84AE-E0637607F335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161,4</a:t>
          </a:r>
          <a:endParaRPr lang="uk-UA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186B62-DA43-410A-9C02-0F1DAE9F0CD0}" type="parTrans" cxnId="{A5545272-0544-42E5-942E-558701C0372B}">
      <dgm:prSet/>
      <dgm:spPr/>
      <dgm:t>
        <a:bodyPr/>
        <a:lstStyle/>
        <a:p>
          <a:pPr algn="ctr"/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9CE1D0-D780-49F1-8F6E-DB5C16226E06}" type="sibTrans" cxnId="{A5545272-0544-42E5-942E-558701C0372B}">
      <dgm:prSet/>
      <dgm:spPr/>
      <dgm:t>
        <a:bodyPr/>
        <a:lstStyle/>
        <a:p>
          <a:pPr algn="ctr"/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8420AB-3A59-4C3C-91C2-C893D32ACE54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12,0</a:t>
          </a:r>
        </a:p>
      </dgm:t>
    </dgm:pt>
    <dgm:pt modelId="{ECF83D93-75F6-4EF9-B4CF-CBC0226FC9FB}" type="parTrans" cxnId="{2B06B9B1-FEA1-4DB1-BE47-F34B1C738272}">
      <dgm:prSet/>
      <dgm:spPr/>
      <dgm:t>
        <a:bodyPr/>
        <a:lstStyle/>
        <a:p>
          <a:pPr algn="ctr"/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881096-DB4D-410D-B3E9-D7E28E95885D}" type="sibTrans" cxnId="{2B06B9B1-FEA1-4DB1-BE47-F34B1C738272}">
      <dgm:prSet/>
      <dgm:spPr/>
      <dgm:t>
        <a:bodyPr/>
        <a:lstStyle/>
        <a:p>
          <a:pPr algn="ctr"/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C18586-F475-46A1-8639-468DFF3DAF00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12,5</a:t>
          </a:r>
        </a:p>
      </dgm:t>
    </dgm:pt>
    <dgm:pt modelId="{AFAEF8F5-C288-47EF-BC48-8D4BACB459C1}" type="parTrans" cxnId="{779F2887-8CFD-40D9-9A59-57E7BE99A77D}">
      <dgm:prSet/>
      <dgm:spPr/>
      <dgm:t>
        <a:bodyPr/>
        <a:lstStyle/>
        <a:p>
          <a:pPr algn="ctr"/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4A50F6-6ACB-41F1-8EBB-73A6B70D1559}" type="sibTrans" cxnId="{779F2887-8CFD-40D9-9A59-57E7BE99A77D}">
      <dgm:prSet/>
      <dgm:spPr/>
      <dgm:t>
        <a:bodyPr/>
        <a:lstStyle/>
        <a:p>
          <a:pPr algn="ctr"/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A30F9C-C896-487E-9F93-8E1C59202F3F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130</a:t>
          </a:r>
        </a:p>
      </dgm:t>
    </dgm:pt>
    <dgm:pt modelId="{0B2CFCE9-0F4B-4F72-8F31-D52074FA9D32}" type="parTrans" cxnId="{D8800C73-57D4-444D-B569-36A78C40C2E4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 algn="ctr"/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A54C9F-51F3-4CA8-821C-E22F4E05DCE0}" type="sibTrans" cxnId="{D8800C73-57D4-444D-B569-36A78C40C2E4}">
      <dgm:prSet/>
      <dgm:spPr/>
      <dgm:t>
        <a:bodyPr/>
        <a:lstStyle/>
        <a:p>
          <a:pPr algn="ctr"/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35F6EB-270E-4FBA-8A9E-7F05A0B51A35}" type="pres">
      <dgm:prSet presAssocID="{B4178CEA-33D8-4244-81BD-4CA82D6E8BB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F0807341-580C-4AF2-B57D-A4F904E21103}" type="pres">
      <dgm:prSet presAssocID="{24F74D2A-841F-46D3-995F-35930C23A2A0}" presName="root" presStyleCnt="0"/>
      <dgm:spPr/>
    </dgm:pt>
    <dgm:pt modelId="{0047D05B-7528-40EF-B10B-46AF062001DB}" type="pres">
      <dgm:prSet presAssocID="{24F74D2A-841F-46D3-995F-35930C23A2A0}" presName="rootComposite" presStyleCnt="0"/>
      <dgm:spPr/>
    </dgm:pt>
    <dgm:pt modelId="{8C7956E7-AFAF-4F82-8A79-705FFCFBB8B3}" type="pres">
      <dgm:prSet presAssocID="{24F74D2A-841F-46D3-995F-35930C23A2A0}" presName="rootText" presStyleLbl="node1" presStyleIdx="0" presStyleCnt="1" custScaleX="249163" custScaleY="207294"/>
      <dgm:spPr/>
      <dgm:t>
        <a:bodyPr/>
        <a:lstStyle/>
        <a:p>
          <a:endParaRPr lang="uk-UA"/>
        </a:p>
      </dgm:t>
    </dgm:pt>
    <dgm:pt modelId="{FFC4679F-435F-4DF1-AE4F-F6948D4234A1}" type="pres">
      <dgm:prSet presAssocID="{24F74D2A-841F-46D3-995F-35930C23A2A0}" presName="rootConnector" presStyleLbl="node1" presStyleIdx="0" presStyleCnt="1"/>
      <dgm:spPr/>
      <dgm:t>
        <a:bodyPr/>
        <a:lstStyle/>
        <a:p>
          <a:endParaRPr lang="uk-UA"/>
        </a:p>
      </dgm:t>
    </dgm:pt>
    <dgm:pt modelId="{FDA45036-459C-4359-BBFF-5BE709243D6B}" type="pres">
      <dgm:prSet presAssocID="{24F74D2A-841F-46D3-995F-35930C23A2A0}" presName="childShape" presStyleCnt="0"/>
      <dgm:spPr/>
    </dgm:pt>
    <dgm:pt modelId="{23966ED7-62E8-485B-A96D-BE84C79EF11D}" type="pres">
      <dgm:prSet presAssocID="{366C3586-1289-452E-8765-C46D4D40F335}" presName="Name13" presStyleLbl="parChTrans1D2" presStyleIdx="0" presStyleCnt="5"/>
      <dgm:spPr/>
      <dgm:t>
        <a:bodyPr/>
        <a:lstStyle/>
        <a:p>
          <a:endParaRPr lang="uk-UA"/>
        </a:p>
      </dgm:t>
    </dgm:pt>
    <dgm:pt modelId="{0F55AA92-6F2E-48DB-AFCC-204B5C7AC8CA}" type="pres">
      <dgm:prSet presAssocID="{22F07D52-E394-4C9D-B9F5-BA161CAC466F}" presName="childText" presStyleLbl="bgAcc1" presStyleIdx="0" presStyleCnt="5" custScaleX="173446" custScaleY="1345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4E41187-1CA5-49DB-80DA-C869D08CC4B3}" type="pres">
      <dgm:prSet presAssocID="{3C186B62-DA43-410A-9C02-0F1DAE9F0CD0}" presName="Name13" presStyleLbl="parChTrans1D2" presStyleIdx="1" presStyleCnt="5"/>
      <dgm:spPr/>
      <dgm:t>
        <a:bodyPr/>
        <a:lstStyle/>
        <a:p>
          <a:endParaRPr lang="uk-UA"/>
        </a:p>
      </dgm:t>
    </dgm:pt>
    <dgm:pt modelId="{8ADD7C94-65D8-4571-B142-B475D11B6D6D}" type="pres">
      <dgm:prSet presAssocID="{670D5FA6-5015-48E9-84AE-E0637607F335}" presName="childText" presStyleLbl="bgAcc1" presStyleIdx="1" presStyleCnt="5" custScaleX="173446" custScaleY="1345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12A8E33-E1B0-47A9-96D2-E638B11842B6}" type="pres">
      <dgm:prSet presAssocID="{ECF83D93-75F6-4EF9-B4CF-CBC0226FC9FB}" presName="Name13" presStyleLbl="parChTrans1D2" presStyleIdx="2" presStyleCnt="5"/>
      <dgm:spPr/>
      <dgm:t>
        <a:bodyPr/>
        <a:lstStyle/>
        <a:p>
          <a:endParaRPr lang="uk-UA"/>
        </a:p>
      </dgm:t>
    </dgm:pt>
    <dgm:pt modelId="{C749E67F-6D18-4890-B6F9-F4BAFB83CFB4}" type="pres">
      <dgm:prSet presAssocID="{B58420AB-3A59-4C3C-91C2-C893D32ACE54}" presName="childText" presStyleLbl="bgAcc1" presStyleIdx="2" presStyleCnt="5" custScaleX="173446" custScaleY="1345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7F7F2D1-69B0-471B-B91E-6D7B957CBD58}" type="pres">
      <dgm:prSet presAssocID="{AFAEF8F5-C288-47EF-BC48-8D4BACB459C1}" presName="Name13" presStyleLbl="parChTrans1D2" presStyleIdx="3" presStyleCnt="5"/>
      <dgm:spPr/>
      <dgm:t>
        <a:bodyPr/>
        <a:lstStyle/>
        <a:p>
          <a:endParaRPr lang="uk-UA"/>
        </a:p>
      </dgm:t>
    </dgm:pt>
    <dgm:pt modelId="{ED2971A9-D7A8-492B-9946-AA33730FAC99}" type="pres">
      <dgm:prSet presAssocID="{82C18586-F475-46A1-8639-468DFF3DAF00}" presName="childText" presStyleLbl="bgAcc1" presStyleIdx="3" presStyleCnt="5" custScaleX="173446" custScaleY="1345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D5F2F3-14EA-43FB-8A3F-CDE73E0B379A}" type="pres">
      <dgm:prSet presAssocID="{0B2CFCE9-0F4B-4F72-8F31-D52074FA9D32}" presName="Name13" presStyleLbl="parChTrans1D2" presStyleIdx="4" presStyleCnt="5"/>
      <dgm:spPr/>
      <dgm:t>
        <a:bodyPr/>
        <a:lstStyle/>
        <a:p>
          <a:endParaRPr lang="uk-UA"/>
        </a:p>
      </dgm:t>
    </dgm:pt>
    <dgm:pt modelId="{3C3E81E4-656D-4D34-AB53-9897121E0350}" type="pres">
      <dgm:prSet presAssocID="{CDA30F9C-C896-487E-9F93-8E1C59202F3F}" presName="childText" presStyleLbl="bgAcc1" presStyleIdx="4" presStyleCnt="5" custScaleX="173446" custScaleY="1345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5C41366-65F3-4DF9-9436-969D8D73716D}" type="presOf" srcId="{24F74D2A-841F-46D3-995F-35930C23A2A0}" destId="{FFC4679F-435F-4DF1-AE4F-F6948D4234A1}" srcOrd="1" destOrd="0" presId="urn:microsoft.com/office/officeart/2005/8/layout/hierarchy3"/>
    <dgm:cxn modelId="{2B06B9B1-FEA1-4DB1-BE47-F34B1C738272}" srcId="{24F74D2A-841F-46D3-995F-35930C23A2A0}" destId="{B58420AB-3A59-4C3C-91C2-C893D32ACE54}" srcOrd="2" destOrd="0" parTransId="{ECF83D93-75F6-4EF9-B4CF-CBC0226FC9FB}" sibTransId="{35881096-DB4D-410D-B3E9-D7E28E95885D}"/>
    <dgm:cxn modelId="{0421C221-CA06-44BD-B879-E87DEA2C4D64}" type="presOf" srcId="{670D5FA6-5015-48E9-84AE-E0637607F335}" destId="{8ADD7C94-65D8-4571-B142-B475D11B6D6D}" srcOrd="0" destOrd="0" presId="urn:microsoft.com/office/officeart/2005/8/layout/hierarchy3"/>
    <dgm:cxn modelId="{10520A52-0A1A-42C0-98DB-C56DFC3D09F3}" type="presOf" srcId="{B4178CEA-33D8-4244-81BD-4CA82D6E8BB9}" destId="{1D35F6EB-270E-4FBA-8A9E-7F05A0B51A35}" srcOrd="0" destOrd="0" presId="urn:microsoft.com/office/officeart/2005/8/layout/hierarchy3"/>
    <dgm:cxn modelId="{CFD16A5C-6390-4C51-B606-38CF80E15494}" type="presOf" srcId="{AFAEF8F5-C288-47EF-BC48-8D4BACB459C1}" destId="{17F7F2D1-69B0-471B-B91E-6D7B957CBD58}" srcOrd="0" destOrd="0" presId="urn:microsoft.com/office/officeart/2005/8/layout/hierarchy3"/>
    <dgm:cxn modelId="{0946288D-88DE-4FF3-82BB-7B921D15C6AA}" type="presOf" srcId="{22F07D52-E394-4C9D-B9F5-BA161CAC466F}" destId="{0F55AA92-6F2E-48DB-AFCC-204B5C7AC8CA}" srcOrd="0" destOrd="0" presId="urn:microsoft.com/office/officeart/2005/8/layout/hierarchy3"/>
    <dgm:cxn modelId="{206184BB-A028-42B2-B211-27FFD94C7D2F}" srcId="{B4178CEA-33D8-4244-81BD-4CA82D6E8BB9}" destId="{24F74D2A-841F-46D3-995F-35930C23A2A0}" srcOrd="0" destOrd="0" parTransId="{3194FA8D-1396-47F7-AEFD-527FDC0F0E7B}" sibTransId="{1DFE0DDD-39D2-4D0C-A1E1-D8A8CAF723C6}"/>
    <dgm:cxn modelId="{46A8FBBD-C6E0-46A6-8C08-9004AE4DB21F}" type="presOf" srcId="{0B2CFCE9-0F4B-4F72-8F31-D52074FA9D32}" destId="{ACD5F2F3-14EA-43FB-8A3F-CDE73E0B379A}" srcOrd="0" destOrd="0" presId="urn:microsoft.com/office/officeart/2005/8/layout/hierarchy3"/>
    <dgm:cxn modelId="{BB303054-D231-40DD-A44F-0EA84C558AED}" srcId="{24F74D2A-841F-46D3-995F-35930C23A2A0}" destId="{22F07D52-E394-4C9D-B9F5-BA161CAC466F}" srcOrd="0" destOrd="0" parTransId="{366C3586-1289-452E-8765-C46D4D40F335}" sibTransId="{86514F93-B1E1-4C64-AE2E-B74EC26E07CF}"/>
    <dgm:cxn modelId="{D074F54A-7DF4-4802-9637-C3013651738E}" type="presOf" srcId="{82C18586-F475-46A1-8639-468DFF3DAF00}" destId="{ED2971A9-D7A8-492B-9946-AA33730FAC99}" srcOrd="0" destOrd="0" presId="urn:microsoft.com/office/officeart/2005/8/layout/hierarchy3"/>
    <dgm:cxn modelId="{CFCB9F3F-B7EE-4F44-BA9F-85E4098085B7}" type="presOf" srcId="{ECF83D93-75F6-4EF9-B4CF-CBC0226FC9FB}" destId="{612A8E33-E1B0-47A9-96D2-E638B11842B6}" srcOrd="0" destOrd="0" presId="urn:microsoft.com/office/officeart/2005/8/layout/hierarchy3"/>
    <dgm:cxn modelId="{490098B5-A999-4599-9FA0-243164BD88A7}" type="presOf" srcId="{366C3586-1289-452E-8765-C46D4D40F335}" destId="{23966ED7-62E8-485B-A96D-BE84C79EF11D}" srcOrd="0" destOrd="0" presId="urn:microsoft.com/office/officeart/2005/8/layout/hierarchy3"/>
    <dgm:cxn modelId="{BA400B4A-DD15-48D3-A8DC-40A5F9212F6E}" type="presOf" srcId="{B58420AB-3A59-4C3C-91C2-C893D32ACE54}" destId="{C749E67F-6D18-4890-B6F9-F4BAFB83CFB4}" srcOrd="0" destOrd="0" presId="urn:microsoft.com/office/officeart/2005/8/layout/hierarchy3"/>
    <dgm:cxn modelId="{03486358-FAD2-4476-9460-F2AC6974B2A1}" type="presOf" srcId="{CDA30F9C-C896-487E-9F93-8E1C59202F3F}" destId="{3C3E81E4-656D-4D34-AB53-9897121E0350}" srcOrd="0" destOrd="0" presId="urn:microsoft.com/office/officeart/2005/8/layout/hierarchy3"/>
    <dgm:cxn modelId="{53078DD4-C5AF-4869-AA59-F626BECF5720}" type="presOf" srcId="{24F74D2A-841F-46D3-995F-35930C23A2A0}" destId="{8C7956E7-AFAF-4F82-8A79-705FFCFBB8B3}" srcOrd="0" destOrd="0" presId="urn:microsoft.com/office/officeart/2005/8/layout/hierarchy3"/>
    <dgm:cxn modelId="{DC708F55-63C1-4014-A1ED-3370FF4CF75F}" type="presOf" srcId="{3C186B62-DA43-410A-9C02-0F1DAE9F0CD0}" destId="{C4E41187-1CA5-49DB-80DA-C869D08CC4B3}" srcOrd="0" destOrd="0" presId="urn:microsoft.com/office/officeart/2005/8/layout/hierarchy3"/>
    <dgm:cxn modelId="{D8800C73-57D4-444D-B569-36A78C40C2E4}" srcId="{24F74D2A-841F-46D3-995F-35930C23A2A0}" destId="{CDA30F9C-C896-487E-9F93-8E1C59202F3F}" srcOrd="4" destOrd="0" parTransId="{0B2CFCE9-0F4B-4F72-8F31-D52074FA9D32}" sibTransId="{89A54C9F-51F3-4CA8-821C-E22F4E05DCE0}"/>
    <dgm:cxn modelId="{779F2887-8CFD-40D9-9A59-57E7BE99A77D}" srcId="{24F74D2A-841F-46D3-995F-35930C23A2A0}" destId="{82C18586-F475-46A1-8639-468DFF3DAF00}" srcOrd="3" destOrd="0" parTransId="{AFAEF8F5-C288-47EF-BC48-8D4BACB459C1}" sibTransId="{C44A50F6-6ACB-41F1-8EBB-73A6B70D1559}"/>
    <dgm:cxn modelId="{A5545272-0544-42E5-942E-558701C0372B}" srcId="{24F74D2A-841F-46D3-995F-35930C23A2A0}" destId="{670D5FA6-5015-48E9-84AE-E0637607F335}" srcOrd="1" destOrd="0" parTransId="{3C186B62-DA43-410A-9C02-0F1DAE9F0CD0}" sibTransId="{A39CE1D0-D780-49F1-8F6E-DB5C16226E06}"/>
    <dgm:cxn modelId="{EBB75952-F9B0-416E-A824-6D23220040DD}" type="presParOf" srcId="{1D35F6EB-270E-4FBA-8A9E-7F05A0B51A35}" destId="{F0807341-580C-4AF2-B57D-A4F904E21103}" srcOrd="0" destOrd="0" presId="urn:microsoft.com/office/officeart/2005/8/layout/hierarchy3"/>
    <dgm:cxn modelId="{39F21C64-8898-4125-8BAC-47FCB4D4096C}" type="presParOf" srcId="{F0807341-580C-4AF2-B57D-A4F904E21103}" destId="{0047D05B-7528-40EF-B10B-46AF062001DB}" srcOrd="0" destOrd="0" presId="urn:microsoft.com/office/officeart/2005/8/layout/hierarchy3"/>
    <dgm:cxn modelId="{3EE41E06-04F4-45CB-AEC8-D266B015C3ED}" type="presParOf" srcId="{0047D05B-7528-40EF-B10B-46AF062001DB}" destId="{8C7956E7-AFAF-4F82-8A79-705FFCFBB8B3}" srcOrd="0" destOrd="0" presId="urn:microsoft.com/office/officeart/2005/8/layout/hierarchy3"/>
    <dgm:cxn modelId="{B3BB05AF-1EF5-4569-9886-D95AD68FDBCA}" type="presParOf" srcId="{0047D05B-7528-40EF-B10B-46AF062001DB}" destId="{FFC4679F-435F-4DF1-AE4F-F6948D4234A1}" srcOrd="1" destOrd="0" presId="urn:microsoft.com/office/officeart/2005/8/layout/hierarchy3"/>
    <dgm:cxn modelId="{F456BB40-4BB6-459D-B097-1DB34D32840D}" type="presParOf" srcId="{F0807341-580C-4AF2-B57D-A4F904E21103}" destId="{FDA45036-459C-4359-BBFF-5BE709243D6B}" srcOrd="1" destOrd="0" presId="urn:microsoft.com/office/officeart/2005/8/layout/hierarchy3"/>
    <dgm:cxn modelId="{6A0D9F19-BCF6-4DF3-8936-37C444F0DB8A}" type="presParOf" srcId="{FDA45036-459C-4359-BBFF-5BE709243D6B}" destId="{23966ED7-62E8-485B-A96D-BE84C79EF11D}" srcOrd="0" destOrd="0" presId="urn:microsoft.com/office/officeart/2005/8/layout/hierarchy3"/>
    <dgm:cxn modelId="{369137CB-BD26-4C38-9902-6D164EDD9D7D}" type="presParOf" srcId="{FDA45036-459C-4359-BBFF-5BE709243D6B}" destId="{0F55AA92-6F2E-48DB-AFCC-204B5C7AC8CA}" srcOrd="1" destOrd="0" presId="urn:microsoft.com/office/officeart/2005/8/layout/hierarchy3"/>
    <dgm:cxn modelId="{76C1D662-DBB9-4AD0-B0F7-6DA28474839F}" type="presParOf" srcId="{FDA45036-459C-4359-BBFF-5BE709243D6B}" destId="{C4E41187-1CA5-49DB-80DA-C869D08CC4B3}" srcOrd="2" destOrd="0" presId="urn:microsoft.com/office/officeart/2005/8/layout/hierarchy3"/>
    <dgm:cxn modelId="{6E23555E-F9AF-4477-B419-216FEE869491}" type="presParOf" srcId="{FDA45036-459C-4359-BBFF-5BE709243D6B}" destId="{8ADD7C94-65D8-4571-B142-B475D11B6D6D}" srcOrd="3" destOrd="0" presId="urn:microsoft.com/office/officeart/2005/8/layout/hierarchy3"/>
    <dgm:cxn modelId="{848B4A9B-8ED1-40C7-9A7F-C5487764AEC5}" type="presParOf" srcId="{FDA45036-459C-4359-BBFF-5BE709243D6B}" destId="{612A8E33-E1B0-47A9-96D2-E638B11842B6}" srcOrd="4" destOrd="0" presId="urn:microsoft.com/office/officeart/2005/8/layout/hierarchy3"/>
    <dgm:cxn modelId="{A789E4E9-DD05-487E-870F-B751BF3E4EE3}" type="presParOf" srcId="{FDA45036-459C-4359-BBFF-5BE709243D6B}" destId="{C749E67F-6D18-4890-B6F9-F4BAFB83CFB4}" srcOrd="5" destOrd="0" presId="urn:microsoft.com/office/officeart/2005/8/layout/hierarchy3"/>
    <dgm:cxn modelId="{9C842667-B481-4D95-ACCE-215546E6C556}" type="presParOf" srcId="{FDA45036-459C-4359-BBFF-5BE709243D6B}" destId="{17F7F2D1-69B0-471B-B91E-6D7B957CBD58}" srcOrd="6" destOrd="0" presId="urn:microsoft.com/office/officeart/2005/8/layout/hierarchy3"/>
    <dgm:cxn modelId="{8CA1F8E4-3951-476C-9B19-5FA4CBA1F41E}" type="presParOf" srcId="{FDA45036-459C-4359-BBFF-5BE709243D6B}" destId="{ED2971A9-D7A8-492B-9946-AA33730FAC99}" srcOrd="7" destOrd="0" presId="urn:microsoft.com/office/officeart/2005/8/layout/hierarchy3"/>
    <dgm:cxn modelId="{755DFE8F-7BDD-462D-AEE4-70E57B49A92C}" type="presParOf" srcId="{FDA45036-459C-4359-BBFF-5BE709243D6B}" destId="{ACD5F2F3-14EA-43FB-8A3F-CDE73E0B379A}" srcOrd="8" destOrd="0" presId="urn:microsoft.com/office/officeart/2005/8/layout/hierarchy3"/>
    <dgm:cxn modelId="{EC3972D9-177D-4E80-9C61-DB3AE8E49B6D}" type="presParOf" srcId="{FDA45036-459C-4359-BBFF-5BE709243D6B}" destId="{3C3E81E4-656D-4D34-AB53-9897121E0350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178CEA-33D8-4244-81BD-4CA82D6E8BB9}" type="doc">
      <dgm:prSet loTypeId="urn:microsoft.com/office/officeart/2005/8/layout/hierarchy3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24F74D2A-841F-46D3-995F-35930C23A2A0}">
      <dgm:prSet phldrT="[Текст]" custT="1"/>
      <dgm:spPr/>
      <dgm:t>
        <a:bodyPr vert="horz"/>
        <a:lstStyle/>
        <a:p>
          <a:pPr algn="ctr">
            <a:spcAft>
              <a:spcPts val="0"/>
            </a:spcAft>
          </a:pPr>
          <a:r>
            <a:rPr lang="uk-UA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Очікуване виконання</a:t>
          </a:r>
          <a:r>
            <a:rPr lang="en-US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 рік</a:t>
          </a:r>
          <a:endParaRPr lang="uk-UA" sz="2000" b="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94FA8D-1396-47F7-AEFD-527FDC0F0E7B}" type="parTrans" cxnId="{206184BB-A028-42B2-B211-27FFD94C7D2F}">
      <dgm:prSet/>
      <dgm:spPr/>
      <dgm:t>
        <a:bodyPr/>
        <a:lstStyle/>
        <a:p>
          <a:pPr algn="ctr"/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FE0DDD-39D2-4D0C-A1E1-D8A8CAF723C6}" type="sibTrans" cxnId="{206184BB-A028-42B2-B211-27FFD94C7D2F}">
      <dgm:prSet/>
      <dgm:spPr/>
      <dgm:t>
        <a:bodyPr/>
        <a:lstStyle/>
        <a:p>
          <a:pPr algn="ctr"/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F07D52-E394-4C9D-B9F5-BA161CAC466F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685,8</a:t>
          </a:r>
          <a:endParaRPr lang="uk-UA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6C3586-1289-452E-8765-C46D4D40F335}" type="parTrans" cxnId="{BB303054-D231-40DD-A44F-0EA84C558AED}">
      <dgm:prSet/>
      <dgm:spPr/>
      <dgm:t>
        <a:bodyPr/>
        <a:lstStyle/>
        <a:p>
          <a:pPr algn="ctr"/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514F93-B1E1-4C64-AE2E-B74EC26E07CF}" type="sibTrans" cxnId="{BB303054-D231-40DD-A44F-0EA84C558AED}">
      <dgm:prSet/>
      <dgm:spPr/>
      <dgm:t>
        <a:bodyPr/>
        <a:lstStyle/>
        <a:p>
          <a:pPr algn="ctr"/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0D5FA6-5015-48E9-84AE-E0637607F335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205</a:t>
          </a:r>
          <a:endParaRPr lang="uk-UA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186B62-DA43-410A-9C02-0F1DAE9F0CD0}" type="parTrans" cxnId="{A5545272-0544-42E5-942E-558701C0372B}">
      <dgm:prSet/>
      <dgm:spPr/>
      <dgm:t>
        <a:bodyPr/>
        <a:lstStyle/>
        <a:p>
          <a:pPr algn="ctr"/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9CE1D0-D780-49F1-8F6E-DB5C16226E06}" type="sibTrans" cxnId="{A5545272-0544-42E5-942E-558701C0372B}">
      <dgm:prSet/>
      <dgm:spPr/>
      <dgm:t>
        <a:bodyPr/>
        <a:lstStyle/>
        <a:p>
          <a:pPr algn="ctr"/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8420AB-3A59-4C3C-91C2-C893D32ACE54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25,0</a:t>
          </a:r>
          <a:endParaRPr lang="uk-UA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F83D93-75F6-4EF9-B4CF-CBC0226FC9FB}" type="parTrans" cxnId="{2B06B9B1-FEA1-4DB1-BE47-F34B1C738272}">
      <dgm:prSet/>
      <dgm:spPr/>
      <dgm:t>
        <a:bodyPr/>
        <a:lstStyle/>
        <a:p>
          <a:pPr algn="ctr"/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881096-DB4D-410D-B3E9-D7E28E95885D}" type="sibTrans" cxnId="{2B06B9B1-FEA1-4DB1-BE47-F34B1C738272}">
      <dgm:prSet/>
      <dgm:spPr/>
      <dgm:t>
        <a:bodyPr/>
        <a:lstStyle/>
        <a:p>
          <a:pPr algn="ctr"/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C18586-F475-46A1-8639-468DFF3DAF00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24,5</a:t>
          </a:r>
          <a:endParaRPr lang="uk-UA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AEF8F5-C288-47EF-BC48-8D4BACB459C1}" type="parTrans" cxnId="{779F2887-8CFD-40D9-9A59-57E7BE99A77D}">
      <dgm:prSet/>
      <dgm:spPr/>
      <dgm:t>
        <a:bodyPr/>
        <a:lstStyle/>
        <a:p>
          <a:pPr algn="ctr"/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4A50F6-6ACB-41F1-8EBB-73A6B70D1559}" type="sibTrans" cxnId="{779F2887-8CFD-40D9-9A59-57E7BE99A77D}">
      <dgm:prSet/>
      <dgm:spPr/>
      <dgm:t>
        <a:bodyPr/>
        <a:lstStyle/>
        <a:p>
          <a:pPr algn="ctr"/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A30F9C-C896-487E-9F93-8E1C59202F3F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137,5</a:t>
          </a:r>
          <a:endParaRPr lang="uk-UA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2CFCE9-0F4B-4F72-8F31-D52074FA9D32}" type="parTrans" cxnId="{D8800C73-57D4-444D-B569-36A78C40C2E4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 algn="ctr"/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A54C9F-51F3-4CA8-821C-E22F4E05DCE0}" type="sibTrans" cxnId="{D8800C73-57D4-444D-B569-36A78C40C2E4}">
      <dgm:prSet/>
      <dgm:spPr/>
      <dgm:t>
        <a:bodyPr/>
        <a:lstStyle/>
        <a:p>
          <a:pPr algn="ctr"/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35F6EB-270E-4FBA-8A9E-7F05A0B51A35}" type="pres">
      <dgm:prSet presAssocID="{B4178CEA-33D8-4244-81BD-4CA82D6E8BB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F0807341-580C-4AF2-B57D-A4F904E21103}" type="pres">
      <dgm:prSet presAssocID="{24F74D2A-841F-46D3-995F-35930C23A2A0}" presName="root" presStyleCnt="0"/>
      <dgm:spPr/>
    </dgm:pt>
    <dgm:pt modelId="{0047D05B-7528-40EF-B10B-46AF062001DB}" type="pres">
      <dgm:prSet presAssocID="{24F74D2A-841F-46D3-995F-35930C23A2A0}" presName="rootComposite" presStyleCnt="0"/>
      <dgm:spPr/>
    </dgm:pt>
    <dgm:pt modelId="{8C7956E7-AFAF-4F82-8A79-705FFCFBB8B3}" type="pres">
      <dgm:prSet presAssocID="{24F74D2A-841F-46D3-995F-35930C23A2A0}" presName="rootText" presStyleLbl="node1" presStyleIdx="0" presStyleCnt="1" custScaleX="249163" custScaleY="207294"/>
      <dgm:spPr/>
      <dgm:t>
        <a:bodyPr/>
        <a:lstStyle/>
        <a:p>
          <a:endParaRPr lang="uk-UA"/>
        </a:p>
      </dgm:t>
    </dgm:pt>
    <dgm:pt modelId="{FFC4679F-435F-4DF1-AE4F-F6948D4234A1}" type="pres">
      <dgm:prSet presAssocID="{24F74D2A-841F-46D3-995F-35930C23A2A0}" presName="rootConnector" presStyleLbl="node1" presStyleIdx="0" presStyleCnt="1"/>
      <dgm:spPr/>
      <dgm:t>
        <a:bodyPr/>
        <a:lstStyle/>
        <a:p>
          <a:endParaRPr lang="uk-UA"/>
        </a:p>
      </dgm:t>
    </dgm:pt>
    <dgm:pt modelId="{FDA45036-459C-4359-BBFF-5BE709243D6B}" type="pres">
      <dgm:prSet presAssocID="{24F74D2A-841F-46D3-995F-35930C23A2A0}" presName="childShape" presStyleCnt="0"/>
      <dgm:spPr/>
    </dgm:pt>
    <dgm:pt modelId="{23966ED7-62E8-485B-A96D-BE84C79EF11D}" type="pres">
      <dgm:prSet presAssocID="{366C3586-1289-452E-8765-C46D4D40F335}" presName="Name13" presStyleLbl="parChTrans1D2" presStyleIdx="0" presStyleCnt="5"/>
      <dgm:spPr/>
      <dgm:t>
        <a:bodyPr/>
        <a:lstStyle/>
        <a:p>
          <a:endParaRPr lang="uk-UA"/>
        </a:p>
      </dgm:t>
    </dgm:pt>
    <dgm:pt modelId="{0F55AA92-6F2E-48DB-AFCC-204B5C7AC8CA}" type="pres">
      <dgm:prSet presAssocID="{22F07D52-E394-4C9D-B9F5-BA161CAC466F}" presName="childText" presStyleLbl="bgAcc1" presStyleIdx="0" presStyleCnt="5" custScaleX="173446" custScaleY="1345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4E41187-1CA5-49DB-80DA-C869D08CC4B3}" type="pres">
      <dgm:prSet presAssocID="{3C186B62-DA43-410A-9C02-0F1DAE9F0CD0}" presName="Name13" presStyleLbl="parChTrans1D2" presStyleIdx="1" presStyleCnt="5"/>
      <dgm:spPr/>
      <dgm:t>
        <a:bodyPr/>
        <a:lstStyle/>
        <a:p>
          <a:endParaRPr lang="uk-UA"/>
        </a:p>
      </dgm:t>
    </dgm:pt>
    <dgm:pt modelId="{8ADD7C94-65D8-4571-B142-B475D11B6D6D}" type="pres">
      <dgm:prSet presAssocID="{670D5FA6-5015-48E9-84AE-E0637607F335}" presName="childText" presStyleLbl="bgAcc1" presStyleIdx="1" presStyleCnt="5" custScaleX="173446" custScaleY="1345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12A8E33-E1B0-47A9-96D2-E638B11842B6}" type="pres">
      <dgm:prSet presAssocID="{ECF83D93-75F6-4EF9-B4CF-CBC0226FC9FB}" presName="Name13" presStyleLbl="parChTrans1D2" presStyleIdx="2" presStyleCnt="5"/>
      <dgm:spPr/>
      <dgm:t>
        <a:bodyPr/>
        <a:lstStyle/>
        <a:p>
          <a:endParaRPr lang="uk-UA"/>
        </a:p>
      </dgm:t>
    </dgm:pt>
    <dgm:pt modelId="{C749E67F-6D18-4890-B6F9-F4BAFB83CFB4}" type="pres">
      <dgm:prSet presAssocID="{B58420AB-3A59-4C3C-91C2-C893D32ACE54}" presName="childText" presStyleLbl="bgAcc1" presStyleIdx="2" presStyleCnt="5" custScaleX="173446" custScaleY="1345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7F7F2D1-69B0-471B-B91E-6D7B957CBD58}" type="pres">
      <dgm:prSet presAssocID="{AFAEF8F5-C288-47EF-BC48-8D4BACB459C1}" presName="Name13" presStyleLbl="parChTrans1D2" presStyleIdx="3" presStyleCnt="5"/>
      <dgm:spPr/>
      <dgm:t>
        <a:bodyPr/>
        <a:lstStyle/>
        <a:p>
          <a:endParaRPr lang="uk-UA"/>
        </a:p>
      </dgm:t>
    </dgm:pt>
    <dgm:pt modelId="{ED2971A9-D7A8-492B-9946-AA33730FAC99}" type="pres">
      <dgm:prSet presAssocID="{82C18586-F475-46A1-8639-468DFF3DAF00}" presName="childText" presStyleLbl="bgAcc1" presStyleIdx="3" presStyleCnt="5" custScaleX="173446" custScaleY="1345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D5F2F3-14EA-43FB-8A3F-CDE73E0B379A}" type="pres">
      <dgm:prSet presAssocID="{0B2CFCE9-0F4B-4F72-8F31-D52074FA9D32}" presName="Name13" presStyleLbl="parChTrans1D2" presStyleIdx="4" presStyleCnt="5"/>
      <dgm:spPr/>
      <dgm:t>
        <a:bodyPr/>
        <a:lstStyle/>
        <a:p>
          <a:endParaRPr lang="uk-UA"/>
        </a:p>
      </dgm:t>
    </dgm:pt>
    <dgm:pt modelId="{3C3E81E4-656D-4D34-AB53-9897121E0350}" type="pres">
      <dgm:prSet presAssocID="{CDA30F9C-C896-487E-9F93-8E1C59202F3F}" presName="childText" presStyleLbl="bgAcc1" presStyleIdx="4" presStyleCnt="5" custScaleX="173446" custScaleY="1345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FF73A13-41A0-442F-B925-1E5A8DF5615F}" type="presOf" srcId="{AFAEF8F5-C288-47EF-BC48-8D4BACB459C1}" destId="{17F7F2D1-69B0-471B-B91E-6D7B957CBD58}" srcOrd="0" destOrd="0" presId="urn:microsoft.com/office/officeart/2005/8/layout/hierarchy3"/>
    <dgm:cxn modelId="{FDA4EB4E-9838-4D81-8FDB-71071B573CE1}" type="presOf" srcId="{B4178CEA-33D8-4244-81BD-4CA82D6E8BB9}" destId="{1D35F6EB-270E-4FBA-8A9E-7F05A0B51A35}" srcOrd="0" destOrd="0" presId="urn:microsoft.com/office/officeart/2005/8/layout/hierarchy3"/>
    <dgm:cxn modelId="{2B06B9B1-FEA1-4DB1-BE47-F34B1C738272}" srcId="{24F74D2A-841F-46D3-995F-35930C23A2A0}" destId="{B58420AB-3A59-4C3C-91C2-C893D32ACE54}" srcOrd="2" destOrd="0" parTransId="{ECF83D93-75F6-4EF9-B4CF-CBC0226FC9FB}" sibTransId="{35881096-DB4D-410D-B3E9-D7E28E95885D}"/>
    <dgm:cxn modelId="{9AE273DB-E11E-486C-8659-4D5B09DD1F0F}" type="presOf" srcId="{B58420AB-3A59-4C3C-91C2-C893D32ACE54}" destId="{C749E67F-6D18-4890-B6F9-F4BAFB83CFB4}" srcOrd="0" destOrd="0" presId="urn:microsoft.com/office/officeart/2005/8/layout/hierarchy3"/>
    <dgm:cxn modelId="{1CD79E79-9C72-4B9D-9516-5F0C972A294E}" type="presOf" srcId="{0B2CFCE9-0F4B-4F72-8F31-D52074FA9D32}" destId="{ACD5F2F3-14EA-43FB-8A3F-CDE73E0B379A}" srcOrd="0" destOrd="0" presId="urn:microsoft.com/office/officeart/2005/8/layout/hierarchy3"/>
    <dgm:cxn modelId="{206184BB-A028-42B2-B211-27FFD94C7D2F}" srcId="{B4178CEA-33D8-4244-81BD-4CA82D6E8BB9}" destId="{24F74D2A-841F-46D3-995F-35930C23A2A0}" srcOrd="0" destOrd="0" parTransId="{3194FA8D-1396-47F7-AEFD-527FDC0F0E7B}" sibTransId="{1DFE0DDD-39D2-4D0C-A1E1-D8A8CAF723C6}"/>
    <dgm:cxn modelId="{790FC093-11C9-4D0B-88D7-4CB7B7797C95}" type="presOf" srcId="{24F74D2A-841F-46D3-995F-35930C23A2A0}" destId="{FFC4679F-435F-4DF1-AE4F-F6948D4234A1}" srcOrd="1" destOrd="0" presId="urn:microsoft.com/office/officeart/2005/8/layout/hierarchy3"/>
    <dgm:cxn modelId="{1650E6F7-51CF-4719-B01A-5A400E45876A}" type="presOf" srcId="{3C186B62-DA43-410A-9C02-0F1DAE9F0CD0}" destId="{C4E41187-1CA5-49DB-80DA-C869D08CC4B3}" srcOrd="0" destOrd="0" presId="urn:microsoft.com/office/officeart/2005/8/layout/hierarchy3"/>
    <dgm:cxn modelId="{BB303054-D231-40DD-A44F-0EA84C558AED}" srcId="{24F74D2A-841F-46D3-995F-35930C23A2A0}" destId="{22F07D52-E394-4C9D-B9F5-BA161CAC466F}" srcOrd="0" destOrd="0" parTransId="{366C3586-1289-452E-8765-C46D4D40F335}" sibTransId="{86514F93-B1E1-4C64-AE2E-B74EC26E07CF}"/>
    <dgm:cxn modelId="{AA7AFAB9-9AE8-45CE-B4D8-4DB968CF6EE5}" type="presOf" srcId="{22F07D52-E394-4C9D-B9F5-BA161CAC466F}" destId="{0F55AA92-6F2E-48DB-AFCC-204B5C7AC8CA}" srcOrd="0" destOrd="0" presId="urn:microsoft.com/office/officeart/2005/8/layout/hierarchy3"/>
    <dgm:cxn modelId="{AE953717-9EFF-4A1B-A171-5E36E17B7901}" type="presOf" srcId="{670D5FA6-5015-48E9-84AE-E0637607F335}" destId="{8ADD7C94-65D8-4571-B142-B475D11B6D6D}" srcOrd="0" destOrd="0" presId="urn:microsoft.com/office/officeart/2005/8/layout/hierarchy3"/>
    <dgm:cxn modelId="{A07F0D05-1192-4F87-9F91-DA90F2FCB8D9}" type="presOf" srcId="{24F74D2A-841F-46D3-995F-35930C23A2A0}" destId="{8C7956E7-AFAF-4F82-8A79-705FFCFBB8B3}" srcOrd="0" destOrd="0" presId="urn:microsoft.com/office/officeart/2005/8/layout/hierarchy3"/>
    <dgm:cxn modelId="{E88AEB53-56D3-4669-A3B5-7688599D8C8C}" type="presOf" srcId="{366C3586-1289-452E-8765-C46D4D40F335}" destId="{23966ED7-62E8-485B-A96D-BE84C79EF11D}" srcOrd="0" destOrd="0" presId="urn:microsoft.com/office/officeart/2005/8/layout/hierarchy3"/>
    <dgm:cxn modelId="{1E405B44-CDC1-4031-A8BB-A31F1BC67118}" type="presOf" srcId="{ECF83D93-75F6-4EF9-B4CF-CBC0226FC9FB}" destId="{612A8E33-E1B0-47A9-96D2-E638B11842B6}" srcOrd="0" destOrd="0" presId="urn:microsoft.com/office/officeart/2005/8/layout/hierarchy3"/>
    <dgm:cxn modelId="{D8800C73-57D4-444D-B569-36A78C40C2E4}" srcId="{24F74D2A-841F-46D3-995F-35930C23A2A0}" destId="{CDA30F9C-C896-487E-9F93-8E1C59202F3F}" srcOrd="4" destOrd="0" parTransId="{0B2CFCE9-0F4B-4F72-8F31-D52074FA9D32}" sibTransId="{89A54C9F-51F3-4CA8-821C-E22F4E05DCE0}"/>
    <dgm:cxn modelId="{11ECA724-9AF8-4FCA-9D4C-8749E38E5AF0}" type="presOf" srcId="{82C18586-F475-46A1-8639-468DFF3DAF00}" destId="{ED2971A9-D7A8-492B-9946-AA33730FAC99}" srcOrd="0" destOrd="0" presId="urn:microsoft.com/office/officeart/2005/8/layout/hierarchy3"/>
    <dgm:cxn modelId="{6EDB9756-9962-4743-8326-321AC261744F}" type="presOf" srcId="{CDA30F9C-C896-487E-9F93-8E1C59202F3F}" destId="{3C3E81E4-656D-4D34-AB53-9897121E0350}" srcOrd="0" destOrd="0" presId="urn:microsoft.com/office/officeart/2005/8/layout/hierarchy3"/>
    <dgm:cxn modelId="{779F2887-8CFD-40D9-9A59-57E7BE99A77D}" srcId="{24F74D2A-841F-46D3-995F-35930C23A2A0}" destId="{82C18586-F475-46A1-8639-468DFF3DAF00}" srcOrd="3" destOrd="0" parTransId="{AFAEF8F5-C288-47EF-BC48-8D4BACB459C1}" sibTransId="{C44A50F6-6ACB-41F1-8EBB-73A6B70D1559}"/>
    <dgm:cxn modelId="{A5545272-0544-42E5-942E-558701C0372B}" srcId="{24F74D2A-841F-46D3-995F-35930C23A2A0}" destId="{670D5FA6-5015-48E9-84AE-E0637607F335}" srcOrd="1" destOrd="0" parTransId="{3C186B62-DA43-410A-9C02-0F1DAE9F0CD0}" sibTransId="{A39CE1D0-D780-49F1-8F6E-DB5C16226E06}"/>
    <dgm:cxn modelId="{944B9FF1-2CD1-40F4-A083-5E93F2700F3A}" type="presParOf" srcId="{1D35F6EB-270E-4FBA-8A9E-7F05A0B51A35}" destId="{F0807341-580C-4AF2-B57D-A4F904E21103}" srcOrd="0" destOrd="0" presId="urn:microsoft.com/office/officeart/2005/8/layout/hierarchy3"/>
    <dgm:cxn modelId="{DFD350C8-9531-408E-BF30-BBD5DA550021}" type="presParOf" srcId="{F0807341-580C-4AF2-B57D-A4F904E21103}" destId="{0047D05B-7528-40EF-B10B-46AF062001DB}" srcOrd="0" destOrd="0" presId="urn:microsoft.com/office/officeart/2005/8/layout/hierarchy3"/>
    <dgm:cxn modelId="{20993463-058C-483B-99A8-C414F78371AF}" type="presParOf" srcId="{0047D05B-7528-40EF-B10B-46AF062001DB}" destId="{8C7956E7-AFAF-4F82-8A79-705FFCFBB8B3}" srcOrd="0" destOrd="0" presId="urn:microsoft.com/office/officeart/2005/8/layout/hierarchy3"/>
    <dgm:cxn modelId="{E6BED0B0-C49F-4733-AE26-287226572E91}" type="presParOf" srcId="{0047D05B-7528-40EF-B10B-46AF062001DB}" destId="{FFC4679F-435F-4DF1-AE4F-F6948D4234A1}" srcOrd="1" destOrd="0" presId="urn:microsoft.com/office/officeart/2005/8/layout/hierarchy3"/>
    <dgm:cxn modelId="{4C733133-5F9D-4349-A83F-26D55343B9B0}" type="presParOf" srcId="{F0807341-580C-4AF2-B57D-A4F904E21103}" destId="{FDA45036-459C-4359-BBFF-5BE709243D6B}" srcOrd="1" destOrd="0" presId="urn:microsoft.com/office/officeart/2005/8/layout/hierarchy3"/>
    <dgm:cxn modelId="{FA3A4350-4E09-4EB4-9DA7-EB12189AC412}" type="presParOf" srcId="{FDA45036-459C-4359-BBFF-5BE709243D6B}" destId="{23966ED7-62E8-485B-A96D-BE84C79EF11D}" srcOrd="0" destOrd="0" presId="urn:microsoft.com/office/officeart/2005/8/layout/hierarchy3"/>
    <dgm:cxn modelId="{CF9ED7E7-B29D-470F-94F7-F473D7A39C27}" type="presParOf" srcId="{FDA45036-459C-4359-BBFF-5BE709243D6B}" destId="{0F55AA92-6F2E-48DB-AFCC-204B5C7AC8CA}" srcOrd="1" destOrd="0" presId="urn:microsoft.com/office/officeart/2005/8/layout/hierarchy3"/>
    <dgm:cxn modelId="{13375A4A-EF53-439E-9B3B-3E806263AA9A}" type="presParOf" srcId="{FDA45036-459C-4359-BBFF-5BE709243D6B}" destId="{C4E41187-1CA5-49DB-80DA-C869D08CC4B3}" srcOrd="2" destOrd="0" presId="urn:microsoft.com/office/officeart/2005/8/layout/hierarchy3"/>
    <dgm:cxn modelId="{5FD2B41C-ADE1-4737-AAE5-2390340E2211}" type="presParOf" srcId="{FDA45036-459C-4359-BBFF-5BE709243D6B}" destId="{8ADD7C94-65D8-4571-B142-B475D11B6D6D}" srcOrd="3" destOrd="0" presId="urn:microsoft.com/office/officeart/2005/8/layout/hierarchy3"/>
    <dgm:cxn modelId="{27A346CE-A28B-4ACF-AE53-8605EFBA559A}" type="presParOf" srcId="{FDA45036-459C-4359-BBFF-5BE709243D6B}" destId="{612A8E33-E1B0-47A9-96D2-E638B11842B6}" srcOrd="4" destOrd="0" presId="urn:microsoft.com/office/officeart/2005/8/layout/hierarchy3"/>
    <dgm:cxn modelId="{0D8AD36D-7A70-4C52-BC7F-02B8A760404D}" type="presParOf" srcId="{FDA45036-459C-4359-BBFF-5BE709243D6B}" destId="{C749E67F-6D18-4890-B6F9-F4BAFB83CFB4}" srcOrd="5" destOrd="0" presId="urn:microsoft.com/office/officeart/2005/8/layout/hierarchy3"/>
    <dgm:cxn modelId="{5AAF8AE5-E66D-4AE2-88A7-C203C0F17D22}" type="presParOf" srcId="{FDA45036-459C-4359-BBFF-5BE709243D6B}" destId="{17F7F2D1-69B0-471B-B91E-6D7B957CBD58}" srcOrd="6" destOrd="0" presId="urn:microsoft.com/office/officeart/2005/8/layout/hierarchy3"/>
    <dgm:cxn modelId="{7981FD8E-7151-41E6-BEF8-73F24C299A5F}" type="presParOf" srcId="{FDA45036-459C-4359-BBFF-5BE709243D6B}" destId="{ED2971A9-D7A8-492B-9946-AA33730FAC99}" srcOrd="7" destOrd="0" presId="urn:microsoft.com/office/officeart/2005/8/layout/hierarchy3"/>
    <dgm:cxn modelId="{7F0B9B10-9ABD-45E8-9EC4-BF4904441F37}" type="presParOf" srcId="{FDA45036-459C-4359-BBFF-5BE709243D6B}" destId="{ACD5F2F3-14EA-43FB-8A3F-CDE73E0B379A}" srcOrd="8" destOrd="0" presId="urn:microsoft.com/office/officeart/2005/8/layout/hierarchy3"/>
    <dgm:cxn modelId="{3EC6AB9D-E7EB-406C-B4A9-615784D07D32}" type="presParOf" srcId="{FDA45036-459C-4359-BBFF-5BE709243D6B}" destId="{3C3E81E4-656D-4D34-AB53-9897121E0350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9888A0-15A6-4779-AB54-0D2E9499EB5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C9969DC-A9DD-49FF-BC19-0771D2F01666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uk-UA" sz="1400" i="1" dirty="0" smtClean="0"/>
            <a:t>Фінансування закладів професійно-технічної освіти </a:t>
          </a:r>
          <a:r>
            <a:rPr lang="uk-UA" sz="1400" b="1" dirty="0" smtClean="0"/>
            <a:t>+15,4</a:t>
          </a:r>
          <a:endParaRPr lang="uk-UA" sz="1400" b="1" dirty="0"/>
        </a:p>
      </dgm:t>
    </dgm:pt>
    <dgm:pt modelId="{5FC0C25C-04A3-49FE-BC9F-EC652FA5B3A1}" type="parTrans" cxnId="{BA189062-7DF7-4673-A576-186FF289EB46}">
      <dgm:prSet/>
      <dgm:spPr/>
      <dgm:t>
        <a:bodyPr/>
        <a:lstStyle/>
        <a:p>
          <a:endParaRPr lang="uk-UA" sz="2400"/>
        </a:p>
      </dgm:t>
    </dgm:pt>
    <dgm:pt modelId="{FB930CA6-CF44-42A2-B327-77C87C7965B9}" type="sibTrans" cxnId="{BA189062-7DF7-4673-A576-186FF289EB46}">
      <dgm:prSet/>
      <dgm:spPr/>
      <dgm:t>
        <a:bodyPr/>
        <a:lstStyle/>
        <a:p>
          <a:endParaRPr lang="uk-UA" sz="2400"/>
        </a:p>
      </dgm:t>
    </dgm:pt>
    <dgm:pt modelId="{0863E91B-9197-426D-B47E-BE32CEF84537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uk-UA" sz="1400" i="1" dirty="0" smtClean="0"/>
            <a:t>Виплата матеріальної допомоги жителям міста </a:t>
          </a:r>
        </a:p>
        <a:p>
          <a:pPr>
            <a:spcAft>
              <a:spcPts val="0"/>
            </a:spcAft>
          </a:pPr>
          <a:r>
            <a:rPr lang="uk-UA" sz="1400" b="1" dirty="0" smtClean="0"/>
            <a:t>+6</a:t>
          </a:r>
          <a:endParaRPr lang="uk-UA" sz="1400" b="1" dirty="0"/>
        </a:p>
      </dgm:t>
    </dgm:pt>
    <dgm:pt modelId="{EBE67007-DB82-4ADC-99B6-325B9914745D}" type="parTrans" cxnId="{38DF9F99-A2C0-4821-AAFF-474E46930844}">
      <dgm:prSet/>
      <dgm:spPr/>
      <dgm:t>
        <a:bodyPr/>
        <a:lstStyle/>
        <a:p>
          <a:endParaRPr lang="uk-UA" sz="2400"/>
        </a:p>
      </dgm:t>
    </dgm:pt>
    <dgm:pt modelId="{A1630D27-D477-45B9-9AE9-F20E419E607C}" type="sibTrans" cxnId="{38DF9F99-A2C0-4821-AAFF-474E46930844}">
      <dgm:prSet/>
      <dgm:spPr/>
      <dgm:t>
        <a:bodyPr/>
        <a:lstStyle/>
        <a:p>
          <a:endParaRPr lang="uk-UA" sz="2400"/>
        </a:p>
      </dgm:t>
    </dgm:pt>
    <dgm:pt modelId="{4914D618-0C56-405D-B382-606E656CFB7D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uk-UA" sz="1400" b="0" i="1" dirty="0" smtClean="0"/>
            <a:t>Утримання та ремонт </a:t>
          </a:r>
          <a:r>
            <a:rPr lang="uk-UA" sz="1400" b="0" i="1" dirty="0" err="1" smtClean="0"/>
            <a:t>вулично</a:t>
          </a:r>
          <a:r>
            <a:rPr lang="uk-UA" sz="1400" b="0" i="1" dirty="0" smtClean="0"/>
            <a:t>-дорожньої мережі міста </a:t>
          </a:r>
        </a:p>
        <a:p>
          <a:pPr>
            <a:spcAft>
              <a:spcPts val="0"/>
            </a:spcAft>
          </a:pPr>
          <a:r>
            <a:rPr lang="uk-UA" sz="1400" b="1" i="0" dirty="0" smtClean="0"/>
            <a:t>+45</a:t>
          </a:r>
          <a:endParaRPr lang="uk-UA" sz="1400" b="1" dirty="0"/>
        </a:p>
      </dgm:t>
    </dgm:pt>
    <dgm:pt modelId="{F1B5FEB7-339F-453B-8A83-6ED537933110}" type="parTrans" cxnId="{06DE610F-A4BC-4418-940F-8322985C5F43}">
      <dgm:prSet/>
      <dgm:spPr/>
      <dgm:t>
        <a:bodyPr/>
        <a:lstStyle/>
        <a:p>
          <a:endParaRPr lang="uk-UA" sz="2400"/>
        </a:p>
      </dgm:t>
    </dgm:pt>
    <dgm:pt modelId="{5AE08E59-BBE5-41CB-B621-FD968D291C5A}" type="sibTrans" cxnId="{06DE610F-A4BC-4418-940F-8322985C5F43}">
      <dgm:prSet/>
      <dgm:spPr/>
      <dgm:t>
        <a:bodyPr/>
        <a:lstStyle/>
        <a:p>
          <a:endParaRPr lang="uk-UA" sz="2400"/>
        </a:p>
      </dgm:t>
    </dgm:pt>
    <dgm:pt modelId="{8798F8DE-3C7F-4595-A064-6094599F9913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uk-UA" sz="1400" b="0" i="1" dirty="0" smtClean="0"/>
            <a:t>Підвищення заробітної плати працівникам бюджетної сфери </a:t>
          </a:r>
          <a:r>
            <a:rPr lang="uk-UA" sz="1400" b="1" dirty="0" smtClean="0"/>
            <a:t>+24,7</a:t>
          </a:r>
          <a:endParaRPr lang="uk-UA" sz="1400" b="1" dirty="0"/>
        </a:p>
      </dgm:t>
    </dgm:pt>
    <dgm:pt modelId="{2C43D098-0037-4CD0-8C56-E49947A2DC1B}" type="parTrans" cxnId="{B792CF61-3067-49E3-9316-A9A0A3318DF7}">
      <dgm:prSet/>
      <dgm:spPr/>
      <dgm:t>
        <a:bodyPr/>
        <a:lstStyle/>
        <a:p>
          <a:endParaRPr lang="uk-UA" sz="2400"/>
        </a:p>
      </dgm:t>
    </dgm:pt>
    <dgm:pt modelId="{3A6ACB1A-FF05-4008-A09B-F3B53E9F1D65}" type="sibTrans" cxnId="{B792CF61-3067-49E3-9316-A9A0A3318DF7}">
      <dgm:prSet/>
      <dgm:spPr/>
      <dgm:t>
        <a:bodyPr/>
        <a:lstStyle/>
        <a:p>
          <a:endParaRPr lang="uk-UA" sz="2400"/>
        </a:p>
      </dgm:t>
    </dgm:pt>
    <dgm:pt modelId="{87824CDF-7DA9-4DE2-B317-9C98B8876975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uk-UA" sz="1400" b="0" i="1" dirty="0" smtClean="0"/>
            <a:t>Ремонтні роботи по розпочатих об’єктах </a:t>
          </a:r>
          <a:r>
            <a:rPr lang="uk-UA" sz="1400" b="1" i="0" dirty="0" smtClean="0"/>
            <a:t>+25,3</a:t>
          </a:r>
          <a:endParaRPr lang="uk-UA" sz="1400" b="1" dirty="0"/>
        </a:p>
      </dgm:t>
    </dgm:pt>
    <dgm:pt modelId="{38CE5CC4-1819-47C9-844B-FA83B6EF00E5}" type="parTrans" cxnId="{627D44BB-B3D0-4F02-A539-EA2E155486FD}">
      <dgm:prSet/>
      <dgm:spPr/>
      <dgm:t>
        <a:bodyPr/>
        <a:lstStyle/>
        <a:p>
          <a:endParaRPr lang="uk-UA" sz="2400"/>
        </a:p>
      </dgm:t>
    </dgm:pt>
    <dgm:pt modelId="{5AEF15C0-F5D3-4043-A812-30202523555A}" type="sibTrans" cxnId="{627D44BB-B3D0-4F02-A539-EA2E155486FD}">
      <dgm:prSet/>
      <dgm:spPr/>
      <dgm:t>
        <a:bodyPr/>
        <a:lstStyle/>
        <a:p>
          <a:endParaRPr lang="uk-UA" sz="2400"/>
        </a:p>
      </dgm:t>
    </dgm:pt>
    <dgm:pt modelId="{8F22E43A-24EB-44DA-863B-BDF31C58E611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uk-UA" sz="1400" b="0" i="1" dirty="0" smtClean="0"/>
            <a:t>Відшкодування комунальним підприємствам різниці в тарифах на опалення </a:t>
          </a:r>
          <a:r>
            <a:rPr lang="uk-UA" sz="1400" b="1" i="0" dirty="0" smtClean="0"/>
            <a:t>+15,3</a:t>
          </a:r>
          <a:endParaRPr lang="uk-UA" sz="1400" b="1" dirty="0"/>
        </a:p>
      </dgm:t>
    </dgm:pt>
    <dgm:pt modelId="{4C5A596A-B6CF-4DBC-BC0D-DFFD0EE426E3}" type="parTrans" cxnId="{592AFE11-90B0-45D7-9310-2050E31C348D}">
      <dgm:prSet/>
      <dgm:spPr/>
      <dgm:t>
        <a:bodyPr/>
        <a:lstStyle/>
        <a:p>
          <a:endParaRPr lang="uk-UA" sz="2400"/>
        </a:p>
      </dgm:t>
    </dgm:pt>
    <dgm:pt modelId="{3399000C-2C29-447A-A079-C25E6C28449C}" type="sibTrans" cxnId="{592AFE11-90B0-45D7-9310-2050E31C348D}">
      <dgm:prSet/>
      <dgm:spPr/>
      <dgm:t>
        <a:bodyPr/>
        <a:lstStyle/>
        <a:p>
          <a:endParaRPr lang="uk-UA" sz="2400"/>
        </a:p>
      </dgm:t>
    </dgm:pt>
    <dgm:pt modelId="{EAC4F639-5001-4F87-BDEB-9DFA853E44F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uk-UA" sz="1400" i="1" dirty="0" smtClean="0"/>
            <a:t>Будівництво 2 черги </a:t>
          </a:r>
          <a:r>
            <a:rPr lang="uk-UA" sz="1400" i="1" dirty="0" err="1" smtClean="0"/>
            <a:t>Чернелівського</a:t>
          </a:r>
          <a:r>
            <a:rPr lang="uk-UA" sz="1400" i="1" dirty="0" smtClean="0"/>
            <a:t> водогону </a:t>
          </a:r>
        </a:p>
        <a:p>
          <a:pPr>
            <a:spcAft>
              <a:spcPts val="0"/>
            </a:spcAft>
          </a:pPr>
          <a:r>
            <a:rPr lang="uk-UA" sz="1400" b="1" dirty="0" smtClean="0"/>
            <a:t>+10,0</a:t>
          </a:r>
          <a:endParaRPr lang="uk-UA" sz="1400" b="1" dirty="0"/>
        </a:p>
      </dgm:t>
    </dgm:pt>
    <dgm:pt modelId="{610152E6-B041-4164-AA40-79218D6F06BA}" type="parTrans" cxnId="{B50C7A57-2733-4B4B-B72A-807FED934E50}">
      <dgm:prSet/>
      <dgm:spPr/>
      <dgm:t>
        <a:bodyPr/>
        <a:lstStyle/>
        <a:p>
          <a:endParaRPr lang="uk-UA" sz="2400"/>
        </a:p>
      </dgm:t>
    </dgm:pt>
    <dgm:pt modelId="{610858F3-2BF7-4BAC-AE18-EE8CD38F83D4}" type="sibTrans" cxnId="{B50C7A57-2733-4B4B-B72A-807FED934E50}">
      <dgm:prSet/>
      <dgm:spPr/>
      <dgm:t>
        <a:bodyPr/>
        <a:lstStyle/>
        <a:p>
          <a:endParaRPr lang="uk-UA" sz="2400"/>
        </a:p>
      </dgm:t>
    </dgm:pt>
    <dgm:pt modelId="{F8F1C41E-059F-4AFD-BD3C-B135CE488FB4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uk-UA" sz="1400" b="0" i="1" dirty="0" smtClean="0"/>
            <a:t>Медикаменти для лікування астми, серцево-судинної системи та цукрового діабету </a:t>
          </a:r>
          <a:r>
            <a:rPr lang="uk-UA" sz="1400" b="1" i="0" dirty="0" smtClean="0"/>
            <a:t>+7,7</a:t>
          </a:r>
          <a:endParaRPr lang="uk-UA" sz="1400" b="1" dirty="0"/>
        </a:p>
      </dgm:t>
    </dgm:pt>
    <dgm:pt modelId="{6ECBABA4-EDAA-478F-A5B5-72453C5B1847}" type="parTrans" cxnId="{D7E60BAA-9AD4-44A4-912C-953970EAAA5D}">
      <dgm:prSet/>
      <dgm:spPr/>
      <dgm:t>
        <a:bodyPr/>
        <a:lstStyle/>
        <a:p>
          <a:endParaRPr lang="uk-UA" sz="2400"/>
        </a:p>
      </dgm:t>
    </dgm:pt>
    <dgm:pt modelId="{D34174EF-BFAA-4E2B-A44F-B275F5D34B81}" type="sibTrans" cxnId="{D7E60BAA-9AD4-44A4-912C-953970EAAA5D}">
      <dgm:prSet/>
      <dgm:spPr/>
      <dgm:t>
        <a:bodyPr/>
        <a:lstStyle/>
        <a:p>
          <a:endParaRPr lang="uk-UA" sz="2400"/>
        </a:p>
      </dgm:t>
    </dgm:pt>
    <dgm:pt modelId="{B0B6EB7E-44A8-4308-B907-71CF301F8508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uk-UA" sz="1400" b="0" i="1" dirty="0" smtClean="0"/>
            <a:t>Ремонт систем водопостачання та водовідведення </a:t>
          </a:r>
        </a:p>
        <a:p>
          <a:pPr>
            <a:spcAft>
              <a:spcPts val="0"/>
            </a:spcAft>
          </a:pPr>
          <a:r>
            <a:rPr lang="uk-UA" sz="1400" b="1" i="0" dirty="0" smtClean="0"/>
            <a:t>+7,3</a:t>
          </a:r>
          <a:endParaRPr lang="uk-UA" sz="1400" b="1" dirty="0"/>
        </a:p>
      </dgm:t>
    </dgm:pt>
    <dgm:pt modelId="{F84001EB-5F2A-406E-B442-28DAEE3368BD}" type="parTrans" cxnId="{A2462C78-1446-46F7-9058-6C22DB7FAB97}">
      <dgm:prSet/>
      <dgm:spPr/>
      <dgm:t>
        <a:bodyPr/>
        <a:lstStyle/>
        <a:p>
          <a:endParaRPr lang="uk-UA" sz="2400"/>
        </a:p>
      </dgm:t>
    </dgm:pt>
    <dgm:pt modelId="{E1C2972D-2BF7-4390-8BCD-84F5803BC8AD}" type="sibTrans" cxnId="{A2462C78-1446-46F7-9058-6C22DB7FAB97}">
      <dgm:prSet/>
      <dgm:spPr/>
      <dgm:t>
        <a:bodyPr/>
        <a:lstStyle/>
        <a:p>
          <a:endParaRPr lang="uk-UA" sz="2400"/>
        </a:p>
      </dgm:t>
    </dgm:pt>
    <dgm:pt modelId="{A5EFFBB5-5040-48DE-97B5-3CBB0D295706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uk-UA" sz="1400" b="0" i="1" dirty="0" smtClean="0"/>
            <a:t>Фінансова підтримка комунальних підприємств </a:t>
          </a:r>
        </a:p>
        <a:p>
          <a:pPr>
            <a:spcAft>
              <a:spcPts val="0"/>
            </a:spcAft>
          </a:pPr>
          <a:r>
            <a:rPr lang="uk-UA" sz="1400" b="1" i="0" dirty="0" smtClean="0"/>
            <a:t>+6,8</a:t>
          </a:r>
          <a:endParaRPr lang="uk-UA" sz="1400" b="1" dirty="0"/>
        </a:p>
      </dgm:t>
    </dgm:pt>
    <dgm:pt modelId="{09C41163-DAD0-4B56-BA67-7532117C4CCA}" type="parTrans" cxnId="{88BCAFEF-7037-49AE-8FA4-477B1AA9A50C}">
      <dgm:prSet/>
      <dgm:spPr/>
      <dgm:t>
        <a:bodyPr/>
        <a:lstStyle/>
        <a:p>
          <a:endParaRPr lang="uk-UA" sz="2400"/>
        </a:p>
      </dgm:t>
    </dgm:pt>
    <dgm:pt modelId="{DF88D853-2BAE-4B4C-8910-184C021C3309}" type="sibTrans" cxnId="{88BCAFEF-7037-49AE-8FA4-477B1AA9A50C}">
      <dgm:prSet/>
      <dgm:spPr/>
      <dgm:t>
        <a:bodyPr/>
        <a:lstStyle/>
        <a:p>
          <a:endParaRPr lang="uk-UA" sz="2400"/>
        </a:p>
      </dgm:t>
    </dgm:pt>
    <dgm:pt modelId="{06DF4D62-1205-4295-AC54-B214F2910BCF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uk-UA" sz="1400" b="0" i="1" dirty="0" smtClean="0"/>
            <a:t>Пільгове перевезення окремих категорій громадян </a:t>
          </a:r>
        </a:p>
        <a:p>
          <a:pPr>
            <a:spcAft>
              <a:spcPts val="0"/>
            </a:spcAft>
          </a:pPr>
          <a:r>
            <a:rPr lang="uk-UA" sz="1400" b="1" dirty="0" smtClean="0"/>
            <a:t>+6,5</a:t>
          </a:r>
          <a:endParaRPr lang="uk-UA" sz="1400" b="1" dirty="0"/>
        </a:p>
      </dgm:t>
    </dgm:pt>
    <dgm:pt modelId="{D78FEBE7-5128-4EFD-93B9-D4A944357139}" type="parTrans" cxnId="{0F2C7746-D908-471A-921B-977CD528B4BF}">
      <dgm:prSet/>
      <dgm:spPr/>
      <dgm:t>
        <a:bodyPr/>
        <a:lstStyle/>
        <a:p>
          <a:endParaRPr lang="uk-UA" sz="2400"/>
        </a:p>
      </dgm:t>
    </dgm:pt>
    <dgm:pt modelId="{B2A66E68-5E71-44DE-9BDE-825360D5C484}" type="sibTrans" cxnId="{0F2C7746-D908-471A-921B-977CD528B4BF}">
      <dgm:prSet/>
      <dgm:spPr/>
      <dgm:t>
        <a:bodyPr/>
        <a:lstStyle/>
        <a:p>
          <a:endParaRPr lang="uk-UA" sz="2400"/>
        </a:p>
      </dgm:t>
    </dgm:pt>
    <dgm:pt modelId="{241A653E-5577-4105-AF47-17C226FAE1BF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uk-UA" sz="1400" b="0" i="1" dirty="0" smtClean="0"/>
            <a:t>Ремонти житлового та нежитлового фондів </a:t>
          </a:r>
        </a:p>
        <a:p>
          <a:pPr>
            <a:spcAft>
              <a:spcPts val="0"/>
            </a:spcAft>
          </a:pPr>
          <a:r>
            <a:rPr lang="uk-UA" sz="1400" b="1" i="0" dirty="0" smtClean="0"/>
            <a:t>+5,9</a:t>
          </a:r>
          <a:endParaRPr lang="uk-UA" sz="1400" b="1" dirty="0"/>
        </a:p>
      </dgm:t>
    </dgm:pt>
    <dgm:pt modelId="{B171853B-924C-4601-9579-D25E6BAC8C31}" type="parTrans" cxnId="{21351CA5-688B-4255-AAA0-89066F04CE51}">
      <dgm:prSet/>
      <dgm:spPr/>
      <dgm:t>
        <a:bodyPr/>
        <a:lstStyle/>
        <a:p>
          <a:endParaRPr lang="uk-UA" sz="2400"/>
        </a:p>
      </dgm:t>
    </dgm:pt>
    <dgm:pt modelId="{ABAA6987-1682-46C7-A322-27C0B01F9A75}" type="sibTrans" cxnId="{21351CA5-688B-4255-AAA0-89066F04CE51}">
      <dgm:prSet/>
      <dgm:spPr/>
      <dgm:t>
        <a:bodyPr/>
        <a:lstStyle/>
        <a:p>
          <a:endParaRPr lang="uk-UA" sz="2400"/>
        </a:p>
      </dgm:t>
    </dgm:pt>
    <dgm:pt modelId="{5F87E74F-771F-41DA-8F5D-6547E36601E7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uk-UA" sz="1400" i="1" dirty="0" smtClean="0"/>
            <a:t>Поточні ремонти закладів соціально-культурної сфери </a:t>
          </a:r>
          <a:r>
            <a:rPr lang="uk-UA" sz="1400" b="1" dirty="0" smtClean="0"/>
            <a:t>+1,6</a:t>
          </a:r>
          <a:endParaRPr lang="uk-UA" sz="1400" b="1" dirty="0"/>
        </a:p>
      </dgm:t>
    </dgm:pt>
    <dgm:pt modelId="{8B6361C2-8CEB-4A3B-96B1-A8A94A965557}" type="parTrans" cxnId="{98984C0C-BB2E-43B5-ABBF-8D462767E4E8}">
      <dgm:prSet/>
      <dgm:spPr/>
      <dgm:t>
        <a:bodyPr/>
        <a:lstStyle/>
        <a:p>
          <a:endParaRPr lang="uk-UA" sz="2400"/>
        </a:p>
      </dgm:t>
    </dgm:pt>
    <dgm:pt modelId="{3DAAD4F5-E121-4C28-BAA7-2F457151C3FB}" type="sibTrans" cxnId="{98984C0C-BB2E-43B5-ABBF-8D462767E4E8}">
      <dgm:prSet/>
      <dgm:spPr/>
      <dgm:t>
        <a:bodyPr/>
        <a:lstStyle/>
        <a:p>
          <a:endParaRPr lang="uk-UA" sz="2400"/>
        </a:p>
      </dgm:t>
    </dgm:pt>
    <dgm:pt modelId="{8FE1E783-47B1-4480-AE8C-77AB13A542F7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uk-UA" sz="1400" b="0" i="1" dirty="0" smtClean="0"/>
            <a:t>Спортивно-культурні заходи, оздоровлення та придбання спорт інвентаря </a:t>
          </a:r>
        </a:p>
        <a:p>
          <a:pPr>
            <a:spcAft>
              <a:spcPts val="0"/>
            </a:spcAft>
          </a:pPr>
          <a:r>
            <a:rPr lang="uk-UA" sz="1400" b="1" i="0" dirty="0" smtClean="0"/>
            <a:t>+3,7</a:t>
          </a:r>
          <a:endParaRPr lang="uk-UA" sz="1400" b="1" dirty="0"/>
        </a:p>
      </dgm:t>
    </dgm:pt>
    <dgm:pt modelId="{D087A678-1130-4F2C-8743-82795932E5E5}" type="parTrans" cxnId="{79643A46-21C5-4D2C-9845-9732B26652AC}">
      <dgm:prSet/>
      <dgm:spPr/>
      <dgm:t>
        <a:bodyPr/>
        <a:lstStyle/>
        <a:p>
          <a:endParaRPr lang="uk-UA"/>
        </a:p>
      </dgm:t>
    </dgm:pt>
    <dgm:pt modelId="{DAA316C2-88B5-4D8F-B275-CD9558FF9E2B}" type="sibTrans" cxnId="{79643A46-21C5-4D2C-9845-9732B26652AC}">
      <dgm:prSet/>
      <dgm:spPr/>
      <dgm:t>
        <a:bodyPr/>
        <a:lstStyle/>
        <a:p>
          <a:endParaRPr lang="uk-UA"/>
        </a:p>
      </dgm:t>
    </dgm:pt>
    <dgm:pt modelId="{38B0B45E-514D-4B70-B363-B19C5B4AF4C5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uk-UA" sz="1400" i="1" dirty="0" smtClean="0"/>
            <a:t>Придбання шкільних парт, дитячих ліжок та обладнання в харчоблоки</a:t>
          </a:r>
        </a:p>
        <a:p>
          <a:pPr>
            <a:spcAft>
              <a:spcPts val="0"/>
            </a:spcAft>
          </a:pPr>
          <a:r>
            <a:rPr lang="uk-UA" sz="1400" b="1" dirty="0" smtClean="0"/>
            <a:t>+2,9</a:t>
          </a:r>
          <a:endParaRPr lang="uk-UA" sz="1400" b="1" dirty="0"/>
        </a:p>
      </dgm:t>
    </dgm:pt>
    <dgm:pt modelId="{535C59CB-13AB-4755-BB34-DFFFB768EA70}" type="parTrans" cxnId="{370EC747-A542-4D7A-9AC0-AB5AFEDD2AF2}">
      <dgm:prSet/>
      <dgm:spPr/>
      <dgm:t>
        <a:bodyPr/>
        <a:lstStyle/>
        <a:p>
          <a:endParaRPr lang="uk-UA"/>
        </a:p>
      </dgm:t>
    </dgm:pt>
    <dgm:pt modelId="{5242B836-C65B-4A0B-9C64-C88D17EE8D99}" type="sibTrans" cxnId="{370EC747-A542-4D7A-9AC0-AB5AFEDD2AF2}">
      <dgm:prSet/>
      <dgm:spPr/>
      <dgm:t>
        <a:bodyPr/>
        <a:lstStyle/>
        <a:p>
          <a:endParaRPr lang="uk-UA"/>
        </a:p>
      </dgm:t>
    </dgm:pt>
    <dgm:pt modelId="{0C9E988C-A220-408B-831F-662F8F93A08C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uk-UA" sz="1400" b="0" i="1" dirty="0" smtClean="0"/>
            <a:t>Облаштування сучасних спортивних та дитячих майданчиків </a:t>
          </a:r>
        </a:p>
        <a:p>
          <a:pPr>
            <a:spcAft>
              <a:spcPts val="0"/>
            </a:spcAft>
          </a:pPr>
          <a:r>
            <a:rPr lang="uk-UA" sz="1400" b="1" i="0" dirty="0" smtClean="0"/>
            <a:t>+2,8</a:t>
          </a:r>
          <a:endParaRPr lang="uk-UA" sz="1400" b="1" dirty="0"/>
        </a:p>
      </dgm:t>
    </dgm:pt>
    <dgm:pt modelId="{1F057755-E5CA-4626-93B8-AB8ADC4B70AC}" type="parTrans" cxnId="{9C4A87ED-ACAF-4B1A-AFAE-4EE57A0D7F47}">
      <dgm:prSet/>
      <dgm:spPr/>
      <dgm:t>
        <a:bodyPr/>
        <a:lstStyle/>
        <a:p>
          <a:endParaRPr lang="uk-UA"/>
        </a:p>
      </dgm:t>
    </dgm:pt>
    <dgm:pt modelId="{F8AB439D-B595-48C0-AFAE-A34980CB5845}" type="sibTrans" cxnId="{9C4A87ED-ACAF-4B1A-AFAE-4EE57A0D7F47}">
      <dgm:prSet/>
      <dgm:spPr/>
      <dgm:t>
        <a:bodyPr/>
        <a:lstStyle/>
        <a:p>
          <a:endParaRPr lang="uk-UA"/>
        </a:p>
      </dgm:t>
    </dgm:pt>
    <dgm:pt modelId="{8E2E58B8-333F-40B7-A64C-3F0AB2254278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uk-UA" sz="1400" b="0" i="1" smtClean="0"/>
            <a:t>На придбання житла для сімей загиблих та інвалідів І та ІІ групи – учасників АТО </a:t>
          </a:r>
          <a:r>
            <a:rPr lang="uk-UA" sz="1400" b="1" i="0" smtClean="0"/>
            <a:t>+2,7</a:t>
          </a:r>
          <a:endParaRPr lang="uk-UA" sz="1400" b="1" dirty="0"/>
        </a:p>
      </dgm:t>
    </dgm:pt>
    <dgm:pt modelId="{46756135-32AF-46EE-996E-1319F5A82065}" type="parTrans" cxnId="{B38EACB0-B3EE-4EFE-9E2A-996FD7DA4697}">
      <dgm:prSet/>
      <dgm:spPr/>
      <dgm:t>
        <a:bodyPr/>
        <a:lstStyle/>
        <a:p>
          <a:endParaRPr lang="uk-UA"/>
        </a:p>
      </dgm:t>
    </dgm:pt>
    <dgm:pt modelId="{D2E03E3D-4081-4F16-8B04-6D09290C2B91}" type="sibTrans" cxnId="{B38EACB0-B3EE-4EFE-9E2A-996FD7DA4697}">
      <dgm:prSet/>
      <dgm:spPr/>
      <dgm:t>
        <a:bodyPr/>
        <a:lstStyle/>
        <a:p>
          <a:endParaRPr lang="uk-UA"/>
        </a:p>
      </dgm:t>
    </dgm:pt>
    <dgm:pt modelId="{34A6EFFD-5863-4D3D-B245-B568362ACE3D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uk-UA" sz="1400" b="0" i="1" smtClean="0"/>
            <a:t>Заходи з енергозбереження </a:t>
          </a:r>
          <a:r>
            <a:rPr lang="uk-UA" sz="1400" b="1" i="0" smtClean="0"/>
            <a:t>+7,4</a:t>
          </a:r>
          <a:endParaRPr lang="uk-UA" sz="1400" b="1" dirty="0"/>
        </a:p>
      </dgm:t>
    </dgm:pt>
    <dgm:pt modelId="{8EF266BF-3154-4D38-8F7F-92C435520743}" type="parTrans" cxnId="{1954C843-81DA-4402-B877-14AD0B601C82}">
      <dgm:prSet/>
      <dgm:spPr/>
      <dgm:t>
        <a:bodyPr/>
        <a:lstStyle/>
        <a:p>
          <a:endParaRPr lang="uk-UA"/>
        </a:p>
      </dgm:t>
    </dgm:pt>
    <dgm:pt modelId="{4DBE3920-3543-403A-A8F3-31E9C118A4BA}" type="sibTrans" cxnId="{1954C843-81DA-4402-B877-14AD0B601C82}">
      <dgm:prSet/>
      <dgm:spPr/>
      <dgm:t>
        <a:bodyPr/>
        <a:lstStyle/>
        <a:p>
          <a:endParaRPr lang="uk-UA"/>
        </a:p>
      </dgm:t>
    </dgm:pt>
    <dgm:pt modelId="{A5D3C31B-218A-461F-981A-1133D1CD0D5F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uk-UA" sz="1400" i="1" dirty="0" smtClean="0"/>
            <a:t>Нові об’єкти та програми</a:t>
          </a:r>
        </a:p>
        <a:p>
          <a:r>
            <a:rPr lang="uk-UA" sz="1400" i="1" dirty="0" smtClean="0"/>
            <a:t> </a:t>
          </a:r>
          <a:r>
            <a:rPr lang="uk-UA" sz="1400" b="1" dirty="0" smtClean="0"/>
            <a:t>+13,2</a:t>
          </a:r>
          <a:endParaRPr lang="uk-UA" sz="1400" b="1" dirty="0"/>
        </a:p>
      </dgm:t>
    </dgm:pt>
    <dgm:pt modelId="{6894F10D-621B-4373-8A2F-CD8C07F1A3F4}" type="parTrans" cxnId="{50B8462B-2F6A-4D6F-BF4E-78CF757BBF4F}">
      <dgm:prSet/>
      <dgm:spPr/>
      <dgm:t>
        <a:bodyPr/>
        <a:lstStyle/>
        <a:p>
          <a:endParaRPr lang="uk-UA"/>
        </a:p>
      </dgm:t>
    </dgm:pt>
    <dgm:pt modelId="{E00201F7-6808-41AC-AD45-9B3D0C6F9CC3}" type="sibTrans" cxnId="{50B8462B-2F6A-4D6F-BF4E-78CF757BBF4F}">
      <dgm:prSet/>
      <dgm:spPr/>
      <dgm:t>
        <a:bodyPr/>
        <a:lstStyle/>
        <a:p>
          <a:endParaRPr lang="uk-UA"/>
        </a:p>
      </dgm:t>
    </dgm:pt>
    <dgm:pt modelId="{89235F90-974C-46CF-93C6-FFF4056E092B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uk-UA" sz="1400" i="1" dirty="0" smtClean="0"/>
            <a:t>Поточні видатки на утримання закладів соціально-культурної сфери </a:t>
          </a:r>
          <a:r>
            <a:rPr lang="uk-UA" sz="1400" b="1" dirty="0" smtClean="0"/>
            <a:t>+1,6</a:t>
          </a:r>
          <a:endParaRPr lang="uk-UA" sz="1400" b="1" dirty="0"/>
        </a:p>
      </dgm:t>
    </dgm:pt>
    <dgm:pt modelId="{64061AC9-D1AC-4878-8144-C3D2F7D49902}" type="parTrans" cxnId="{2818639A-F8EE-4C61-90CE-C428CA71CDD7}">
      <dgm:prSet/>
      <dgm:spPr/>
      <dgm:t>
        <a:bodyPr/>
        <a:lstStyle/>
        <a:p>
          <a:endParaRPr lang="uk-UA"/>
        </a:p>
      </dgm:t>
    </dgm:pt>
    <dgm:pt modelId="{DD9DB47E-2F3A-4775-A34C-797C5DE3F6B7}" type="sibTrans" cxnId="{2818639A-F8EE-4C61-90CE-C428CA71CDD7}">
      <dgm:prSet/>
      <dgm:spPr/>
      <dgm:t>
        <a:bodyPr/>
        <a:lstStyle/>
        <a:p>
          <a:endParaRPr lang="uk-UA"/>
        </a:p>
      </dgm:t>
    </dgm:pt>
    <dgm:pt modelId="{F716CE62-2307-412A-BA64-20CC98649C00}" type="pres">
      <dgm:prSet presAssocID="{0C9888A0-15A6-4779-AB54-0D2E9499EB5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F31403D-760A-416A-9C24-3083877394E7}" type="pres">
      <dgm:prSet presAssocID="{4914D618-0C56-405D-B382-606E656CFB7D}" presName="node" presStyleLbl="node1" presStyleIdx="0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32E6F902-C017-4695-86C2-DB33483870A1}" type="pres">
      <dgm:prSet presAssocID="{5AE08E59-BBE5-41CB-B621-FD968D291C5A}" presName="sibTrans" presStyleCnt="0"/>
      <dgm:spPr/>
    </dgm:pt>
    <dgm:pt modelId="{146C68F2-7911-41E0-BFE0-E820F322E978}" type="pres">
      <dgm:prSet presAssocID="{87824CDF-7DA9-4DE2-B317-9C98B8876975}" presName="node" presStyleLbl="node1" presStyleIdx="1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714E5D48-0B7A-42C2-979C-DC2D9A69D466}" type="pres">
      <dgm:prSet presAssocID="{5AEF15C0-F5D3-4043-A812-30202523555A}" presName="sibTrans" presStyleCnt="0"/>
      <dgm:spPr/>
    </dgm:pt>
    <dgm:pt modelId="{CE7A7448-AFB0-4DF9-8F8D-045C0D15557C}" type="pres">
      <dgm:prSet presAssocID="{8798F8DE-3C7F-4595-A064-6094599F9913}" presName="node" presStyleLbl="node1" presStyleIdx="2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806D3AC1-033D-49EA-A95D-B511A70BFC66}" type="pres">
      <dgm:prSet presAssocID="{3A6ACB1A-FF05-4008-A09B-F3B53E9F1D65}" presName="sibTrans" presStyleCnt="0"/>
      <dgm:spPr/>
    </dgm:pt>
    <dgm:pt modelId="{82EBE377-C299-4EBF-953F-DF75BB34A597}" type="pres">
      <dgm:prSet presAssocID="{9C9969DC-A9DD-49FF-BC19-0771D2F01666}" presName="node" presStyleLbl="node1" presStyleIdx="3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8E2D27F6-95DD-4674-9335-2EE6FB49B610}" type="pres">
      <dgm:prSet presAssocID="{FB930CA6-CF44-42A2-B327-77C87C7965B9}" presName="sibTrans" presStyleCnt="0"/>
      <dgm:spPr/>
    </dgm:pt>
    <dgm:pt modelId="{ACCA979C-68ED-4FD1-8FED-0BFC546022AF}" type="pres">
      <dgm:prSet presAssocID="{8F22E43A-24EB-44DA-863B-BDF31C58E611}" presName="node" presStyleLbl="node1" presStyleIdx="4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A319854B-1AAE-4366-8F6F-8E0A932136C7}" type="pres">
      <dgm:prSet presAssocID="{3399000C-2C29-447A-A079-C25E6C28449C}" presName="sibTrans" presStyleCnt="0"/>
      <dgm:spPr/>
    </dgm:pt>
    <dgm:pt modelId="{D1B5F468-F056-4405-9287-A1B4A9257936}" type="pres">
      <dgm:prSet presAssocID="{A5D3C31B-218A-461F-981A-1133D1CD0D5F}" presName="node" presStyleLbl="node1" presStyleIdx="5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5CD0DC9C-FC3D-4BC9-B4B5-D4875E75C21C}" type="pres">
      <dgm:prSet presAssocID="{E00201F7-6808-41AC-AD45-9B3D0C6F9CC3}" presName="sibTrans" presStyleCnt="0"/>
      <dgm:spPr/>
    </dgm:pt>
    <dgm:pt modelId="{1FD8CF84-5DE0-4357-BF5C-EDDD0AA4F8A5}" type="pres">
      <dgm:prSet presAssocID="{EAC4F639-5001-4F87-BDEB-9DFA853E44F0}" presName="node" presStyleLbl="node1" presStyleIdx="6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835AEB21-30B7-445C-987D-E31CFE739B9C}" type="pres">
      <dgm:prSet presAssocID="{610858F3-2BF7-4BAC-AE18-EE8CD38F83D4}" presName="sibTrans" presStyleCnt="0"/>
      <dgm:spPr/>
    </dgm:pt>
    <dgm:pt modelId="{9ABCAF14-CFED-47F6-BED1-25FD4695F4A7}" type="pres">
      <dgm:prSet presAssocID="{F8F1C41E-059F-4AFD-BD3C-B135CE488FB4}" presName="node" presStyleLbl="node1" presStyleIdx="7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E3ECC30E-0F99-43AD-AD2E-2BB761355BE5}" type="pres">
      <dgm:prSet presAssocID="{D34174EF-BFAA-4E2B-A44F-B275F5D34B81}" presName="sibTrans" presStyleCnt="0"/>
      <dgm:spPr/>
    </dgm:pt>
    <dgm:pt modelId="{778A6EC9-0706-4DE9-858E-DFB4D5063D54}" type="pres">
      <dgm:prSet presAssocID="{34A6EFFD-5863-4D3D-B245-B568362ACE3D}" presName="node" presStyleLbl="node1" presStyleIdx="8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A578C476-8B64-4DF0-B3AA-DAD55387BE64}" type="pres">
      <dgm:prSet presAssocID="{4DBE3920-3543-403A-A8F3-31E9C118A4BA}" presName="sibTrans" presStyleCnt="0"/>
      <dgm:spPr/>
    </dgm:pt>
    <dgm:pt modelId="{CE9AE68A-9DB8-450F-8AA8-9BF51888E277}" type="pres">
      <dgm:prSet presAssocID="{B0B6EB7E-44A8-4308-B907-71CF301F8508}" presName="node" presStyleLbl="node1" presStyleIdx="9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92760D75-BF19-41F9-9975-31655D1A0855}" type="pres">
      <dgm:prSet presAssocID="{E1C2972D-2BF7-4390-8BCD-84F5803BC8AD}" presName="sibTrans" presStyleCnt="0"/>
      <dgm:spPr/>
    </dgm:pt>
    <dgm:pt modelId="{F56AEBF2-1013-4960-8D01-CC7C6D3B6FA1}" type="pres">
      <dgm:prSet presAssocID="{A5EFFBB5-5040-48DE-97B5-3CBB0D295706}" presName="node" presStyleLbl="node1" presStyleIdx="10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0A6E21B8-FE7D-45FC-B563-D4E491206289}" type="pres">
      <dgm:prSet presAssocID="{DF88D853-2BAE-4B4C-8910-184C021C3309}" presName="sibTrans" presStyleCnt="0"/>
      <dgm:spPr/>
    </dgm:pt>
    <dgm:pt modelId="{E703BA04-DA7C-4949-A03F-51675D53A52C}" type="pres">
      <dgm:prSet presAssocID="{06DF4D62-1205-4295-AC54-B214F2910BCF}" presName="node" presStyleLbl="node1" presStyleIdx="11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AE01725B-7CCB-4AE3-954A-6416852A75D3}" type="pres">
      <dgm:prSet presAssocID="{B2A66E68-5E71-44DE-9BDE-825360D5C484}" presName="sibTrans" presStyleCnt="0"/>
      <dgm:spPr/>
    </dgm:pt>
    <dgm:pt modelId="{44A45895-348C-441F-9FD1-DEEA3D753EF3}" type="pres">
      <dgm:prSet presAssocID="{0863E91B-9197-426D-B47E-BE32CEF84537}" presName="node" presStyleLbl="node1" presStyleIdx="12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16A1C948-AA63-4661-B572-7F7D987D9903}" type="pres">
      <dgm:prSet presAssocID="{A1630D27-D477-45B9-9AE9-F20E419E607C}" presName="sibTrans" presStyleCnt="0"/>
      <dgm:spPr/>
    </dgm:pt>
    <dgm:pt modelId="{EF0EA001-6CA0-4114-9A93-6BD68A1DD3FA}" type="pres">
      <dgm:prSet presAssocID="{241A653E-5577-4105-AF47-17C226FAE1BF}" presName="node" presStyleLbl="node1" presStyleIdx="13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7F30F1EA-9DF5-4D73-B96B-52AF9AE8E374}" type="pres">
      <dgm:prSet presAssocID="{ABAA6987-1682-46C7-A322-27C0B01F9A75}" presName="sibTrans" presStyleCnt="0"/>
      <dgm:spPr/>
    </dgm:pt>
    <dgm:pt modelId="{34A7D6BE-5724-4AA4-89CC-0E3F3C99D89B}" type="pres">
      <dgm:prSet presAssocID="{8FE1E783-47B1-4480-AE8C-77AB13A542F7}" presName="node" presStyleLbl="node1" presStyleIdx="14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F5AD4255-0777-4D8F-928C-90916DB6D326}" type="pres">
      <dgm:prSet presAssocID="{DAA316C2-88B5-4D8F-B275-CD9558FF9E2B}" presName="sibTrans" presStyleCnt="0"/>
      <dgm:spPr/>
    </dgm:pt>
    <dgm:pt modelId="{4F141022-7172-47AF-8BAB-69B15DB0699C}" type="pres">
      <dgm:prSet presAssocID="{38B0B45E-514D-4B70-B363-B19C5B4AF4C5}" presName="node" presStyleLbl="node1" presStyleIdx="15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AC5C17A9-AB5F-4687-900C-4DCD98D871E5}" type="pres">
      <dgm:prSet presAssocID="{5242B836-C65B-4A0B-9C64-C88D17EE8D99}" presName="sibTrans" presStyleCnt="0"/>
      <dgm:spPr/>
    </dgm:pt>
    <dgm:pt modelId="{A088D429-C657-49E5-9684-69258A4E9A50}" type="pres">
      <dgm:prSet presAssocID="{0C9E988C-A220-408B-831F-662F8F93A08C}" presName="node" presStyleLbl="node1" presStyleIdx="16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DE128554-90DB-4F5F-99F6-5F68861CB0B1}" type="pres">
      <dgm:prSet presAssocID="{F8AB439D-B595-48C0-AFAE-A34980CB5845}" presName="sibTrans" presStyleCnt="0"/>
      <dgm:spPr/>
    </dgm:pt>
    <dgm:pt modelId="{14C08C13-6FAA-44D0-A062-7310EB2DCCE1}" type="pres">
      <dgm:prSet presAssocID="{8E2E58B8-333F-40B7-A64C-3F0AB2254278}" presName="node" presStyleLbl="node1" presStyleIdx="17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40ED3DD6-4DB0-4557-B78F-3D5D8EB7EA36}" type="pres">
      <dgm:prSet presAssocID="{D2E03E3D-4081-4F16-8B04-6D09290C2B91}" presName="sibTrans" presStyleCnt="0"/>
      <dgm:spPr/>
    </dgm:pt>
    <dgm:pt modelId="{62BF8D31-00A4-4321-A522-3D165B77076E}" type="pres">
      <dgm:prSet presAssocID="{5F87E74F-771F-41DA-8F5D-6547E36601E7}" presName="node" presStyleLbl="node1" presStyleIdx="18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CC5E2B11-C688-44EC-ACF9-784CC2C1FCC5}" type="pres">
      <dgm:prSet presAssocID="{3DAAD4F5-E121-4C28-BAA7-2F457151C3FB}" presName="sibTrans" presStyleCnt="0"/>
      <dgm:spPr/>
    </dgm:pt>
    <dgm:pt modelId="{2C6D4BC3-C8B8-4A68-A1F8-6B0EB292E32E}" type="pres">
      <dgm:prSet presAssocID="{89235F90-974C-46CF-93C6-FFF4056E092B}" presName="node" presStyleLbl="node1" presStyleIdx="19" presStyleCnt="2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</dgm:ptLst>
  <dgm:cxnLst>
    <dgm:cxn modelId="{15683B49-606E-4DBF-BB61-2D389BDB634F}" type="presOf" srcId="{A5D3C31B-218A-461F-981A-1133D1CD0D5F}" destId="{D1B5F468-F056-4405-9287-A1B4A9257936}" srcOrd="0" destOrd="0" presId="urn:microsoft.com/office/officeart/2005/8/layout/default"/>
    <dgm:cxn modelId="{A2462C78-1446-46F7-9058-6C22DB7FAB97}" srcId="{0C9888A0-15A6-4779-AB54-0D2E9499EB5F}" destId="{B0B6EB7E-44A8-4308-B907-71CF301F8508}" srcOrd="9" destOrd="0" parTransId="{F84001EB-5F2A-406E-B442-28DAEE3368BD}" sibTransId="{E1C2972D-2BF7-4390-8BCD-84F5803BC8AD}"/>
    <dgm:cxn modelId="{12668634-9AB9-435B-BCEB-B26A70C42D48}" type="presOf" srcId="{0C9E988C-A220-408B-831F-662F8F93A08C}" destId="{A088D429-C657-49E5-9684-69258A4E9A50}" srcOrd="0" destOrd="0" presId="urn:microsoft.com/office/officeart/2005/8/layout/default"/>
    <dgm:cxn modelId="{8508BB76-9F29-404F-8466-1C85ED48D475}" type="presOf" srcId="{9C9969DC-A9DD-49FF-BC19-0771D2F01666}" destId="{82EBE377-C299-4EBF-953F-DF75BB34A597}" srcOrd="0" destOrd="0" presId="urn:microsoft.com/office/officeart/2005/8/layout/default"/>
    <dgm:cxn modelId="{D7E60BAA-9AD4-44A4-912C-953970EAAA5D}" srcId="{0C9888A0-15A6-4779-AB54-0D2E9499EB5F}" destId="{F8F1C41E-059F-4AFD-BD3C-B135CE488FB4}" srcOrd="7" destOrd="0" parTransId="{6ECBABA4-EDAA-478F-A5B5-72453C5B1847}" sibTransId="{D34174EF-BFAA-4E2B-A44F-B275F5D34B81}"/>
    <dgm:cxn modelId="{E1836449-9341-4D6A-981B-498FFFB9935E}" type="presOf" srcId="{87824CDF-7DA9-4DE2-B317-9C98B8876975}" destId="{146C68F2-7911-41E0-BFE0-E820F322E978}" srcOrd="0" destOrd="0" presId="urn:microsoft.com/office/officeart/2005/8/layout/default"/>
    <dgm:cxn modelId="{370EC747-A542-4D7A-9AC0-AB5AFEDD2AF2}" srcId="{0C9888A0-15A6-4779-AB54-0D2E9499EB5F}" destId="{38B0B45E-514D-4B70-B363-B19C5B4AF4C5}" srcOrd="15" destOrd="0" parTransId="{535C59CB-13AB-4755-BB34-DFFFB768EA70}" sibTransId="{5242B836-C65B-4A0B-9C64-C88D17EE8D99}"/>
    <dgm:cxn modelId="{50B8462B-2F6A-4D6F-BF4E-78CF757BBF4F}" srcId="{0C9888A0-15A6-4779-AB54-0D2E9499EB5F}" destId="{A5D3C31B-218A-461F-981A-1133D1CD0D5F}" srcOrd="5" destOrd="0" parTransId="{6894F10D-621B-4373-8A2F-CD8C07F1A3F4}" sibTransId="{E00201F7-6808-41AC-AD45-9B3D0C6F9CC3}"/>
    <dgm:cxn modelId="{519D1163-1081-40E6-AB07-72DE20FCC4AA}" type="presOf" srcId="{4914D618-0C56-405D-B382-606E656CFB7D}" destId="{FF31403D-760A-416A-9C24-3083877394E7}" srcOrd="0" destOrd="0" presId="urn:microsoft.com/office/officeart/2005/8/layout/default"/>
    <dgm:cxn modelId="{88BCAFEF-7037-49AE-8FA4-477B1AA9A50C}" srcId="{0C9888A0-15A6-4779-AB54-0D2E9499EB5F}" destId="{A5EFFBB5-5040-48DE-97B5-3CBB0D295706}" srcOrd="10" destOrd="0" parTransId="{09C41163-DAD0-4B56-BA67-7532117C4CCA}" sibTransId="{DF88D853-2BAE-4B4C-8910-184C021C3309}"/>
    <dgm:cxn modelId="{1954C843-81DA-4402-B877-14AD0B601C82}" srcId="{0C9888A0-15A6-4779-AB54-0D2E9499EB5F}" destId="{34A6EFFD-5863-4D3D-B245-B568362ACE3D}" srcOrd="8" destOrd="0" parTransId="{8EF266BF-3154-4D38-8F7F-92C435520743}" sibTransId="{4DBE3920-3543-403A-A8F3-31E9C118A4BA}"/>
    <dgm:cxn modelId="{74BF66B4-92A5-4A59-9E68-EA31D5CEF194}" type="presOf" srcId="{8E2E58B8-333F-40B7-A64C-3F0AB2254278}" destId="{14C08C13-6FAA-44D0-A062-7310EB2DCCE1}" srcOrd="0" destOrd="0" presId="urn:microsoft.com/office/officeart/2005/8/layout/default"/>
    <dgm:cxn modelId="{38DF9F99-A2C0-4821-AAFF-474E46930844}" srcId="{0C9888A0-15A6-4779-AB54-0D2E9499EB5F}" destId="{0863E91B-9197-426D-B47E-BE32CEF84537}" srcOrd="12" destOrd="0" parTransId="{EBE67007-DB82-4ADC-99B6-325B9914745D}" sibTransId="{A1630D27-D477-45B9-9AE9-F20E419E607C}"/>
    <dgm:cxn modelId="{F1A88F96-C4C7-4D97-A76E-75C1944B2B7D}" type="presOf" srcId="{38B0B45E-514D-4B70-B363-B19C5B4AF4C5}" destId="{4F141022-7172-47AF-8BAB-69B15DB0699C}" srcOrd="0" destOrd="0" presId="urn:microsoft.com/office/officeart/2005/8/layout/default"/>
    <dgm:cxn modelId="{9C4A87ED-ACAF-4B1A-AFAE-4EE57A0D7F47}" srcId="{0C9888A0-15A6-4779-AB54-0D2E9499EB5F}" destId="{0C9E988C-A220-408B-831F-662F8F93A08C}" srcOrd="16" destOrd="0" parTransId="{1F057755-E5CA-4626-93B8-AB8ADC4B70AC}" sibTransId="{F8AB439D-B595-48C0-AFAE-A34980CB5845}"/>
    <dgm:cxn modelId="{98984C0C-BB2E-43B5-ABBF-8D462767E4E8}" srcId="{0C9888A0-15A6-4779-AB54-0D2E9499EB5F}" destId="{5F87E74F-771F-41DA-8F5D-6547E36601E7}" srcOrd="18" destOrd="0" parTransId="{8B6361C2-8CEB-4A3B-96B1-A8A94A965557}" sibTransId="{3DAAD4F5-E121-4C28-BAA7-2F457151C3FB}"/>
    <dgm:cxn modelId="{B792CF61-3067-49E3-9316-A9A0A3318DF7}" srcId="{0C9888A0-15A6-4779-AB54-0D2E9499EB5F}" destId="{8798F8DE-3C7F-4595-A064-6094599F9913}" srcOrd="2" destOrd="0" parTransId="{2C43D098-0037-4CD0-8C56-E49947A2DC1B}" sibTransId="{3A6ACB1A-FF05-4008-A09B-F3B53E9F1D65}"/>
    <dgm:cxn modelId="{AEC3855B-BA17-491A-B6E9-7A18491896BE}" type="presOf" srcId="{8FE1E783-47B1-4480-AE8C-77AB13A542F7}" destId="{34A7D6BE-5724-4AA4-89CC-0E3F3C99D89B}" srcOrd="0" destOrd="0" presId="urn:microsoft.com/office/officeart/2005/8/layout/default"/>
    <dgm:cxn modelId="{78AB73BF-E2A5-4DFA-9548-2D0B094BF35A}" type="presOf" srcId="{241A653E-5577-4105-AF47-17C226FAE1BF}" destId="{EF0EA001-6CA0-4114-9A93-6BD68A1DD3FA}" srcOrd="0" destOrd="0" presId="urn:microsoft.com/office/officeart/2005/8/layout/default"/>
    <dgm:cxn modelId="{D4D59C31-76D2-4998-82BC-7131CB9C2B53}" type="presOf" srcId="{89235F90-974C-46CF-93C6-FFF4056E092B}" destId="{2C6D4BC3-C8B8-4A68-A1F8-6B0EB292E32E}" srcOrd="0" destOrd="0" presId="urn:microsoft.com/office/officeart/2005/8/layout/default"/>
    <dgm:cxn modelId="{6029F5C4-4280-4077-A095-91003940E106}" type="presOf" srcId="{06DF4D62-1205-4295-AC54-B214F2910BCF}" destId="{E703BA04-DA7C-4949-A03F-51675D53A52C}" srcOrd="0" destOrd="0" presId="urn:microsoft.com/office/officeart/2005/8/layout/default"/>
    <dgm:cxn modelId="{670EB229-9291-4E0C-BD91-0F48FD7515FC}" type="presOf" srcId="{B0B6EB7E-44A8-4308-B907-71CF301F8508}" destId="{CE9AE68A-9DB8-450F-8AA8-9BF51888E277}" srcOrd="0" destOrd="0" presId="urn:microsoft.com/office/officeart/2005/8/layout/default"/>
    <dgm:cxn modelId="{2818639A-F8EE-4C61-90CE-C428CA71CDD7}" srcId="{0C9888A0-15A6-4779-AB54-0D2E9499EB5F}" destId="{89235F90-974C-46CF-93C6-FFF4056E092B}" srcOrd="19" destOrd="0" parTransId="{64061AC9-D1AC-4878-8144-C3D2F7D49902}" sibTransId="{DD9DB47E-2F3A-4775-A34C-797C5DE3F6B7}"/>
    <dgm:cxn modelId="{627D44BB-B3D0-4F02-A539-EA2E155486FD}" srcId="{0C9888A0-15A6-4779-AB54-0D2E9499EB5F}" destId="{87824CDF-7DA9-4DE2-B317-9C98B8876975}" srcOrd="1" destOrd="0" parTransId="{38CE5CC4-1819-47C9-844B-FA83B6EF00E5}" sibTransId="{5AEF15C0-F5D3-4043-A812-30202523555A}"/>
    <dgm:cxn modelId="{4CD9C7B8-64F0-4220-8711-DFB648703D2E}" type="presOf" srcId="{5F87E74F-771F-41DA-8F5D-6547E36601E7}" destId="{62BF8D31-00A4-4321-A522-3D165B77076E}" srcOrd="0" destOrd="0" presId="urn:microsoft.com/office/officeart/2005/8/layout/default"/>
    <dgm:cxn modelId="{06DE610F-A4BC-4418-940F-8322985C5F43}" srcId="{0C9888A0-15A6-4779-AB54-0D2E9499EB5F}" destId="{4914D618-0C56-405D-B382-606E656CFB7D}" srcOrd="0" destOrd="0" parTransId="{F1B5FEB7-339F-453B-8A83-6ED537933110}" sibTransId="{5AE08E59-BBE5-41CB-B621-FD968D291C5A}"/>
    <dgm:cxn modelId="{BA189062-7DF7-4673-A576-186FF289EB46}" srcId="{0C9888A0-15A6-4779-AB54-0D2E9499EB5F}" destId="{9C9969DC-A9DD-49FF-BC19-0771D2F01666}" srcOrd="3" destOrd="0" parTransId="{5FC0C25C-04A3-49FE-BC9F-EC652FA5B3A1}" sibTransId="{FB930CA6-CF44-42A2-B327-77C87C7965B9}"/>
    <dgm:cxn modelId="{9772F640-1C84-4F72-A3E8-BDC27B7AF5B3}" type="presOf" srcId="{EAC4F639-5001-4F87-BDEB-9DFA853E44F0}" destId="{1FD8CF84-5DE0-4357-BF5C-EDDD0AA4F8A5}" srcOrd="0" destOrd="0" presId="urn:microsoft.com/office/officeart/2005/8/layout/default"/>
    <dgm:cxn modelId="{11F65767-A811-4523-871F-614241819F35}" type="presOf" srcId="{8798F8DE-3C7F-4595-A064-6094599F9913}" destId="{CE7A7448-AFB0-4DF9-8F8D-045C0D15557C}" srcOrd="0" destOrd="0" presId="urn:microsoft.com/office/officeart/2005/8/layout/default"/>
    <dgm:cxn modelId="{FFDA5D26-91AD-446F-8712-0CBAABABB6AA}" type="presOf" srcId="{A5EFFBB5-5040-48DE-97B5-3CBB0D295706}" destId="{F56AEBF2-1013-4960-8D01-CC7C6D3B6FA1}" srcOrd="0" destOrd="0" presId="urn:microsoft.com/office/officeart/2005/8/layout/default"/>
    <dgm:cxn modelId="{FFA23664-A4BA-4CD2-B010-03FB9C8C4943}" type="presOf" srcId="{F8F1C41E-059F-4AFD-BD3C-B135CE488FB4}" destId="{9ABCAF14-CFED-47F6-BED1-25FD4695F4A7}" srcOrd="0" destOrd="0" presId="urn:microsoft.com/office/officeart/2005/8/layout/default"/>
    <dgm:cxn modelId="{CAB6C207-978C-478D-92B6-397DE477D389}" type="presOf" srcId="{8F22E43A-24EB-44DA-863B-BDF31C58E611}" destId="{ACCA979C-68ED-4FD1-8FED-0BFC546022AF}" srcOrd="0" destOrd="0" presId="urn:microsoft.com/office/officeart/2005/8/layout/default"/>
    <dgm:cxn modelId="{A6C0D325-D57D-4441-AFD9-802DEA025EDE}" type="presOf" srcId="{0C9888A0-15A6-4779-AB54-0D2E9499EB5F}" destId="{F716CE62-2307-412A-BA64-20CC98649C00}" srcOrd="0" destOrd="0" presId="urn:microsoft.com/office/officeart/2005/8/layout/default"/>
    <dgm:cxn modelId="{B38EACB0-B3EE-4EFE-9E2A-996FD7DA4697}" srcId="{0C9888A0-15A6-4779-AB54-0D2E9499EB5F}" destId="{8E2E58B8-333F-40B7-A64C-3F0AB2254278}" srcOrd="17" destOrd="0" parTransId="{46756135-32AF-46EE-996E-1319F5A82065}" sibTransId="{D2E03E3D-4081-4F16-8B04-6D09290C2B91}"/>
    <dgm:cxn modelId="{79643A46-21C5-4D2C-9845-9732B26652AC}" srcId="{0C9888A0-15A6-4779-AB54-0D2E9499EB5F}" destId="{8FE1E783-47B1-4480-AE8C-77AB13A542F7}" srcOrd="14" destOrd="0" parTransId="{D087A678-1130-4F2C-8743-82795932E5E5}" sibTransId="{DAA316C2-88B5-4D8F-B275-CD9558FF9E2B}"/>
    <dgm:cxn modelId="{11DBAC61-85E5-482B-8D11-6D818B4BFFEF}" type="presOf" srcId="{0863E91B-9197-426D-B47E-BE32CEF84537}" destId="{44A45895-348C-441F-9FD1-DEEA3D753EF3}" srcOrd="0" destOrd="0" presId="urn:microsoft.com/office/officeart/2005/8/layout/default"/>
    <dgm:cxn modelId="{21351CA5-688B-4255-AAA0-89066F04CE51}" srcId="{0C9888A0-15A6-4779-AB54-0D2E9499EB5F}" destId="{241A653E-5577-4105-AF47-17C226FAE1BF}" srcOrd="13" destOrd="0" parTransId="{B171853B-924C-4601-9579-D25E6BAC8C31}" sibTransId="{ABAA6987-1682-46C7-A322-27C0B01F9A75}"/>
    <dgm:cxn modelId="{592AFE11-90B0-45D7-9310-2050E31C348D}" srcId="{0C9888A0-15A6-4779-AB54-0D2E9499EB5F}" destId="{8F22E43A-24EB-44DA-863B-BDF31C58E611}" srcOrd="4" destOrd="0" parTransId="{4C5A596A-B6CF-4DBC-BC0D-DFFD0EE426E3}" sibTransId="{3399000C-2C29-447A-A079-C25E6C28449C}"/>
    <dgm:cxn modelId="{4EF4F284-F17B-4699-86B4-E2505C672382}" type="presOf" srcId="{34A6EFFD-5863-4D3D-B245-B568362ACE3D}" destId="{778A6EC9-0706-4DE9-858E-DFB4D5063D54}" srcOrd="0" destOrd="0" presId="urn:microsoft.com/office/officeart/2005/8/layout/default"/>
    <dgm:cxn modelId="{0F2C7746-D908-471A-921B-977CD528B4BF}" srcId="{0C9888A0-15A6-4779-AB54-0D2E9499EB5F}" destId="{06DF4D62-1205-4295-AC54-B214F2910BCF}" srcOrd="11" destOrd="0" parTransId="{D78FEBE7-5128-4EFD-93B9-D4A944357139}" sibTransId="{B2A66E68-5E71-44DE-9BDE-825360D5C484}"/>
    <dgm:cxn modelId="{B50C7A57-2733-4B4B-B72A-807FED934E50}" srcId="{0C9888A0-15A6-4779-AB54-0D2E9499EB5F}" destId="{EAC4F639-5001-4F87-BDEB-9DFA853E44F0}" srcOrd="6" destOrd="0" parTransId="{610152E6-B041-4164-AA40-79218D6F06BA}" sibTransId="{610858F3-2BF7-4BAC-AE18-EE8CD38F83D4}"/>
    <dgm:cxn modelId="{3E1164E7-395D-487E-8B9C-35D214C66968}" type="presParOf" srcId="{F716CE62-2307-412A-BA64-20CC98649C00}" destId="{FF31403D-760A-416A-9C24-3083877394E7}" srcOrd="0" destOrd="0" presId="urn:microsoft.com/office/officeart/2005/8/layout/default"/>
    <dgm:cxn modelId="{FAE6B596-F2BC-4AA4-AF5D-72DFD19EDE5C}" type="presParOf" srcId="{F716CE62-2307-412A-BA64-20CC98649C00}" destId="{32E6F902-C017-4695-86C2-DB33483870A1}" srcOrd="1" destOrd="0" presId="urn:microsoft.com/office/officeart/2005/8/layout/default"/>
    <dgm:cxn modelId="{6B7091E2-997A-44EC-94EF-CEE814D92CF9}" type="presParOf" srcId="{F716CE62-2307-412A-BA64-20CC98649C00}" destId="{146C68F2-7911-41E0-BFE0-E820F322E978}" srcOrd="2" destOrd="0" presId="urn:microsoft.com/office/officeart/2005/8/layout/default"/>
    <dgm:cxn modelId="{C8B173EC-76FE-45A7-B5BD-4CACC351904D}" type="presParOf" srcId="{F716CE62-2307-412A-BA64-20CC98649C00}" destId="{714E5D48-0B7A-42C2-979C-DC2D9A69D466}" srcOrd="3" destOrd="0" presId="urn:microsoft.com/office/officeart/2005/8/layout/default"/>
    <dgm:cxn modelId="{38044143-486A-46D7-8F4D-FCB399D52787}" type="presParOf" srcId="{F716CE62-2307-412A-BA64-20CC98649C00}" destId="{CE7A7448-AFB0-4DF9-8F8D-045C0D15557C}" srcOrd="4" destOrd="0" presId="urn:microsoft.com/office/officeart/2005/8/layout/default"/>
    <dgm:cxn modelId="{1D5225AD-A198-4115-AE95-EF0B3C0D46B7}" type="presParOf" srcId="{F716CE62-2307-412A-BA64-20CC98649C00}" destId="{806D3AC1-033D-49EA-A95D-B511A70BFC66}" srcOrd="5" destOrd="0" presId="urn:microsoft.com/office/officeart/2005/8/layout/default"/>
    <dgm:cxn modelId="{53B71516-7C54-4CF0-958F-2FF0BE866D0B}" type="presParOf" srcId="{F716CE62-2307-412A-BA64-20CC98649C00}" destId="{82EBE377-C299-4EBF-953F-DF75BB34A597}" srcOrd="6" destOrd="0" presId="urn:microsoft.com/office/officeart/2005/8/layout/default"/>
    <dgm:cxn modelId="{FD9BFE32-D5A7-4DA3-AECA-97249F55B113}" type="presParOf" srcId="{F716CE62-2307-412A-BA64-20CC98649C00}" destId="{8E2D27F6-95DD-4674-9335-2EE6FB49B610}" srcOrd="7" destOrd="0" presId="urn:microsoft.com/office/officeart/2005/8/layout/default"/>
    <dgm:cxn modelId="{01153A47-1423-4B21-96B1-973512CA7EA6}" type="presParOf" srcId="{F716CE62-2307-412A-BA64-20CC98649C00}" destId="{ACCA979C-68ED-4FD1-8FED-0BFC546022AF}" srcOrd="8" destOrd="0" presId="urn:microsoft.com/office/officeart/2005/8/layout/default"/>
    <dgm:cxn modelId="{96D8FDAF-F297-4578-ADE3-AD4105F1EF61}" type="presParOf" srcId="{F716CE62-2307-412A-BA64-20CC98649C00}" destId="{A319854B-1AAE-4366-8F6F-8E0A932136C7}" srcOrd="9" destOrd="0" presId="urn:microsoft.com/office/officeart/2005/8/layout/default"/>
    <dgm:cxn modelId="{FB0B35CB-0AEC-4928-B7BE-51F2E2851D38}" type="presParOf" srcId="{F716CE62-2307-412A-BA64-20CC98649C00}" destId="{D1B5F468-F056-4405-9287-A1B4A9257936}" srcOrd="10" destOrd="0" presId="urn:microsoft.com/office/officeart/2005/8/layout/default"/>
    <dgm:cxn modelId="{F815286C-D883-44D9-8E53-7D92397C127F}" type="presParOf" srcId="{F716CE62-2307-412A-BA64-20CC98649C00}" destId="{5CD0DC9C-FC3D-4BC9-B4B5-D4875E75C21C}" srcOrd="11" destOrd="0" presId="urn:microsoft.com/office/officeart/2005/8/layout/default"/>
    <dgm:cxn modelId="{483C1C78-3587-4BD6-AA70-4C47D89A603B}" type="presParOf" srcId="{F716CE62-2307-412A-BA64-20CC98649C00}" destId="{1FD8CF84-5DE0-4357-BF5C-EDDD0AA4F8A5}" srcOrd="12" destOrd="0" presId="urn:microsoft.com/office/officeart/2005/8/layout/default"/>
    <dgm:cxn modelId="{2A31D332-351B-4FE3-9DDF-B938046C3B33}" type="presParOf" srcId="{F716CE62-2307-412A-BA64-20CC98649C00}" destId="{835AEB21-30B7-445C-987D-E31CFE739B9C}" srcOrd="13" destOrd="0" presId="urn:microsoft.com/office/officeart/2005/8/layout/default"/>
    <dgm:cxn modelId="{B70F0FAE-594E-42D0-83DE-ABF761FFE116}" type="presParOf" srcId="{F716CE62-2307-412A-BA64-20CC98649C00}" destId="{9ABCAF14-CFED-47F6-BED1-25FD4695F4A7}" srcOrd="14" destOrd="0" presId="urn:microsoft.com/office/officeart/2005/8/layout/default"/>
    <dgm:cxn modelId="{00196403-F2F4-468E-A86E-B089A3FF2B8A}" type="presParOf" srcId="{F716CE62-2307-412A-BA64-20CC98649C00}" destId="{E3ECC30E-0F99-43AD-AD2E-2BB761355BE5}" srcOrd="15" destOrd="0" presId="urn:microsoft.com/office/officeart/2005/8/layout/default"/>
    <dgm:cxn modelId="{2AC54AB8-C14A-4275-ACB3-F42C9172B921}" type="presParOf" srcId="{F716CE62-2307-412A-BA64-20CC98649C00}" destId="{778A6EC9-0706-4DE9-858E-DFB4D5063D54}" srcOrd="16" destOrd="0" presId="urn:microsoft.com/office/officeart/2005/8/layout/default"/>
    <dgm:cxn modelId="{AF4B6F4E-FDB8-4E48-8642-3FC365D03DAD}" type="presParOf" srcId="{F716CE62-2307-412A-BA64-20CC98649C00}" destId="{A578C476-8B64-4DF0-B3AA-DAD55387BE64}" srcOrd="17" destOrd="0" presId="urn:microsoft.com/office/officeart/2005/8/layout/default"/>
    <dgm:cxn modelId="{2907220B-C8E8-4BE3-83AD-316A8D6B52F4}" type="presParOf" srcId="{F716CE62-2307-412A-BA64-20CC98649C00}" destId="{CE9AE68A-9DB8-450F-8AA8-9BF51888E277}" srcOrd="18" destOrd="0" presId="urn:microsoft.com/office/officeart/2005/8/layout/default"/>
    <dgm:cxn modelId="{258DD421-D795-4AA4-9823-46531EEC5013}" type="presParOf" srcId="{F716CE62-2307-412A-BA64-20CC98649C00}" destId="{92760D75-BF19-41F9-9975-31655D1A0855}" srcOrd="19" destOrd="0" presId="urn:microsoft.com/office/officeart/2005/8/layout/default"/>
    <dgm:cxn modelId="{3DD25B7D-4227-4871-A1A5-A919A268B5F9}" type="presParOf" srcId="{F716CE62-2307-412A-BA64-20CC98649C00}" destId="{F56AEBF2-1013-4960-8D01-CC7C6D3B6FA1}" srcOrd="20" destOrd="0" presId="urn:microsoft.com/office/officeart/2005/8/layout/default"/>
    <dgm:cxn modelId="{68B791A0-C0C4-4012-8F5F-529EA78DA989}" type="presParOf" srcId="{F716CE62-2307-412A-BA64-20CC98649C00}" destId="{0A6E21B8-FE7D-45FC-B563-D4E491206289}" srcOrd="21" destOrd="0" presId="urn:microsoft.com/office/officeart/2005/8/layout/default"/>
    <dgm:cxn modelId="{B918D267-B892-4BDE-B578-EABD390B543E}" type="presParOf" srcId="{F716CE62-2307-412A-BA64-20CC98649C00}" destId="{E703BA04-DA7C-4949-A03F-51675D53A52C}" srcOrd="22" destOrd="0" presId="urn:microsoft.com/office/officeart/2005/8/layout/default"/>
    <dgm:cxn modelId="{DB91D20C-2A9E-4A3D-95E0-D7987E36477B}" type="presParOf" srcId="{F716CE62-2307-412A-BA64-20CC98649C00}" destId="{AE01725B-7CCB-4AE3-954A-6416852A75D3}" srcOrd="23" destOrd="0" presId="urn:microsoft.com/office/officeart/2005/8/layout/default"/>
    <dgm:cxn modelId="{16D55EC7-5148-4347-AD84-1713232B1FF2}" type="presParOf" srcId="{F716CE62-2307-412A-BA64-20CC98649C00}" destId="{44A45895-348C-441F-9FD1-DEEA3D753EF3}" srcOrd="24" destOrd="0" presId="urn:microsoft.com/office/officeart/2005/8/layout/default"/>
    <dgm:cxn modelId="{F46AF960-0645-44B3-A44D-5BD9C25DA022}" type="presParOf" srcId="{F716CE62-2307-412A-BA64-20CC98649C00}" destId="{16A1C948-AA63-4661-B572-7F7D987D9903}" srcOrd="25" destOrd="0" presId="urn:microsoft.com/office/officeart/2005/8/layout/default"/>
    <dgm:cxn modelId="{99C9BCF7-1CE3-4058-A9C3-0B5D74D2FB7E}" type="presParOf" srcId="{F716CE62-2307-412A-BA64-20CC98649C00}" destId="{EF0EA001-6CA0-4114-9A93-6BD68A1DD3FA}" srcOrd="26" destOrd="0" presId="urn:microsoft.com/office/officeart/2005/8/layout/default"/>
    <dgm:cxn modelId="{B77066F3-04A2-4344-85F3-9C1147C6F2AD}" type="presParOf" srcId="{F716CE62-2307-412A-BA64-20CC98649C00}" destId="{7F30F1EA-9DF5-4D73-B96B-52AF9AE8E374}" srcOrd="27" destOrd="0" presId="urn:microsoft.com/office/officeart/2005/8/layout/default"/>
    <dgm:cxn modelId="{B6EE4686-E694-4B6D-A9AB-7CC2DFC2DE0D}" type="presParOf" srcId="{F716CE62-2307-412A-BA64-20CC98649C00}" destId="{34A7D6BE-5724-4AA4-89CC-0E3F3C99D89B}" srcOrd="28" destOrd="0" presId="urn:microsoft.com/office/officeart/2005/8/layout/default"/>
    <dgm:cxn modelId="{9F81B54B-3F61-44FE-9282-EA7A5534054F}" type="presParOf" srcId="{F716CE62-2307-412A-BA64-20CC98649C00}" destId="{F5AD4255-0777-4D8F-928C-90916DB6D326}" srcOrd="29" destOrd="0" presId="urn:microsoft.com/office/officeart/2005/8/layout/default"/>
    <dgm:cxn modelId="{05DF7389-F313-42F9-B6A2-B1EBE71433B6}" type="presParOf" srcId="{F716CE62-2307-412A-BA64-20CC98649C00}" destId="{4F141022-7172-47AF-8BAB-69B15DB0699C}" srcOrd="30" destOrd="0" presId="urn:microsoft.com/office/officeart/2005/8/layout/default"/>
    <dgm:cxn modelId="{6A6B3F53-1050-45B5-8D83-1300C4B23132}" type="presParOf" srcId="{F716CE62-2307-412A-BA64-20CC98649C00}" destId="{AC5C17A9-AB5F-4687-900C-4DCD98D871E5}" srcOrd="31" destOrd="0" presId="urn:microsoft.com/office/officeart/2005/8/layout/default"/>
    <dgm:cxn modelId="{C4B04572-FE67-483B-A83A-DF5BEFA1A978}" type="presParOf" srcId="{F716CE62-2307-412A-BA64-20CC98649C00}" destId="{A088D429-C657-49E5-9684-69258A4E9A50}" srcOrd="32" destOrd="0" presId="urn:microsoft.com/office/officeart/2005/8/layout/default"/>
    <dgm:cxn modelId="{3EA0284D-3490-457A-B35A-CAEBE5CD7473}" type="presParOf" srcId="{F716CE62-2307-412A-BA64-20CC98649C00}" destId="{DE128554-90DB-4F5F-99F6-5F68861CB0B1}" srcOrd="33" destOrd="0" presId="urn:microsoft.com/office/officeart/2005/8/layout/default"/>
    <dgm:cxn modelId="{67A736D8-746F-44C0-B23A-EA3F36C825BF}" type="presParOf" srcId="{F716CE62-2307-412A-BA64-20CC98649C00}" destId="{14C08C13-6FAA-44D0-A062-7310EB2DCCE1}" srcOrd="34" destOrd="0" presId="urn:microsoft.com/office/officeart/2005/8/layout/default"/>
    <dgm:cxn modelId="{1920BA50-594D-4ADA-B0FA-901D3637FC3B}" type="presParOf" srcId="{F716CE62-2307-412A-BA64-20CC98649C00}" destId="{40ED3DD6-4DB0-4557-B78F-3D5D8EB7EA36}" srcOrd="35" destOrd="0" presId="urn:microsoft.com/office/officeart/2005/8/layout/default"/>
    <dgm:cxn modelId="{39A28180-8E9A-4AF9-90F6-7960296F992A}" type="presParOf" srcId="{F716CE62-2307-412A-BA64-20CC98649C00}" destId="{62BF8D31-00A4-4321-A522-3D165B77076E}" srcOrd="36" destOrd="0" presId="urn:microsoft.com/office/officeart/2005/8/layout/default"/>
    <dgm:cxn modelId="{98793818-73D6-4144-8326-D29BE02B4E56}" type="presParOf" srcId="{F716CE62-2307-412A-BA64-20CC98649C00}" destId="{CC5E2B11-C688-44EC-ACF9-784CC2C1FCC5}" srcOrd="37" destOrd="0" presId="urn:microsoft.com/office/officeart/2005/8/layout/default"/>
    <dgm:cxn modelId="{A34E10E4-AC81-45A6-BF89-855D4267AE60}" type="presParOf" srcId="{F716CE62-2307-412A-BA64-20CC98649C00}" destId="{2C6D4BC3-C8B8-4A68-A1F8-6B0EB292E32E}" srcOrd="3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8C5A92-ABAE-4A6A-B682-704621D0FCF4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uk-UA"/>
        </a:p>
      </dgm:t>
    </dgm:pt>
    <dgm:pt modelId="{010EC9C8-9E0E-4C96-9F92-03CDD8254A88}">
      <dgm:prSet phldrT="[Текст]" custT="1"/>
      <dgm:spPr/>
      <dgm:t>
        <a:bodyPr/>
        <a:lstStyle/>
        <a:p>
          <a:r>
            <a:rPr lang="uk-UA" sz="220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Будівництво магістральної дороги на вул. Січових стрільців </a:t>
          </a:r>
          <a:r>
            <a:rPr lang="uk-UA" sz="2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1,5 млн. грн.</a:t>
          </a:r>
          <a:endParaRPr lang="uk-UA" sz="2200" b="1" dirty="0"/>
        </a:p>
      </dgm:t>
    </dgm:pt>
    <dgm:pt modelId="{4EC9146E-02C5-4FEB-976E-191F1B88F271}" type="parTrans" cxnId="{A2E57040-5B56-47CB-89E3-40FA7C26006C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1EB2B4D1-3E64-488E-8C24-61DA37B752F1}" type="sibTrans" cxnId="{A2E57040-5B56-47CB-89E3-40FA7C26006C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323CF6E8-76FF-40F5-A923-3257D4CC437F}">
      <dgm:prSet custT="1"/>
      <dgm:spPr/>
      <dgm:t>
        <a:bodyPr/>
        <a:lstStyle/>
        <a:p>
          <a:r>
            <a:rPr lang="uk-UA" sz="220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Придбання нового флюорографу для поліклініки № 3 </a:t>
          </a:r>
          <a:r>
            <a:rPr lang="uk-UA" sz="2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1,5 млн. грн.</a:t>
          </a:r>
          <a:endParaRPr lang="uk-UA" sz="2200" b="1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14CD317-E27A-4FD6-97FD-30FEFEB82EFE}" type="parTrans" cxnId="{EC187DE5-F7DD-4A7C-B8B0-436DFCF6044A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18251E7C-3929-4F7B-8BD2-11F4AD201ECD}" type="sibTrans" cxnId="{EC187DE5-F7DD-4A7C-B8B0-436DFCF6044A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635600BB-CC28-47F3-9EAD-307DBBF14176}">
      <dgm:prSet custT="1"/>
      <dgm:spPr/>
      <dgm:t>
        <a:bodyPr/>
        <a:lstStyle/>
        <a:p>
          <a:pPr algn="just"/>
          <a:r>
            <a:rPr lang="uk-UA" sz="220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Капітальний ремонт 3-х додаткових класів, 3-х кабінетів та харчоблоку в НВК № 31 </a:t>
          </a:r>
          <a:r>
            <a:rPr lang="uk-UA" sz="2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0,8 млн. грн.</a:t>
          </a:r>
          <a:endParaRPr lang="uk-UA" sz="2200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CA4ACAF-2F30-4041-A650-599716B8A03C}" type="parTrans" cxnId="{3AA20C48-2E3F-4C00-9EB3-4D59CEF0AEE3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0E442481-4681-4090-AF90-4AAC4BB3EA30}" type="sibTrans" cxnId="{3AA20C48-2E3F-4C00-9EB3-4D59CEF0AEE3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2A6F09D1-1B57-4EFD-8200-3106F48D333E}">
      <dgm:prSet custT="1"/>
      <dgm:spPr/>
      <dgm:t>
        <a:bodyPr/>
        <a:lstStyle/>
        <a:p>
          <a:r>
            <a:rPr lang="uk-UA" sz="220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Відкриття дитячого стоматологічного відділення на базі дитячої лікарні </a:t>
          </a:r>
          <a:r>
            <a:rPr lang="uk-UA" sz="2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0,5 млн. грн.</a:t>
          </a:r>
          <a:endParaRPr lang="uk-UA" sz="2200" b="1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DB31BEF-65AB-43EA-9B61-FF2B21B5DF9B}" type="parTrans" cxnId="{DD55F60E-4CA5-4A52-8138-529B700945F3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94295017-F7D6-4D5E-90AB-0777AB86B06C}" type="sibTrans" cxnId="{DD55F60E-4CA5-4A52-8138-529B700945F3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3BC18559-0E16-4838-89F2-089210A23E27}">
      <dgm:prSet custT="1"/>
      <dgm:spPr/>
      <dgm:t>
        <a:bodyPr/>
        <a:lstStyle/>
        <a:p>
          <a:r>
            <a:rPr lang="uk-UA" sz="220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Капітальний ремонт туалетів в кінотеатрі ім. Т.Г. Шевченка </a:t>
          </a:r>
          <a:r>
            <a:rPr lang="uk-UA" sz="2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0,3 млн. грн.</a:t>
          </a:r>
        </a:p>
      </dgm:t>
    </dgm:pt>
    <dgm:pt modelId="{BC4C3677-163B-476B-8D81-C10DC0888EC2}" type="parTrans" cxnId="{ED2A8BC1-D239-4EEC-BB14-F75782F2B697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A71338E0-F749-4F14-8A81-3C4E04830B0F}" type="sibTrans" cxnId="{ED2A8BC1-D239-4EEC-BB14-F75782F2B697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16B1244F-73CB-41C0-BA1F-23FBC7A89ED1}">
      <dgm:prSet custT="1"/>
      <dgm:spPr/>
      <dgm:t>
        <a:bodyPr/>
        <a:lstStyle/>
        <a:p>
          <a:pPr algn="just"/>
          <a:r>
            <a:rPr lang="uk-UA" sz="220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Реалізація проекту «Університет 3-го віку», проведення капітального ремонту актового залу, кабінету ЛФК з заміною медичного обладнання в територіальному центрі </a:t>
          </a:r>
          <a:r>
            <a:rPr lang="uk-UA" sz="2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0,6 млн. грн.</a:t>
          </a:r>
          <a:endParaRPr lang="uk-UA" sz="2200" b="1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BBB73B4-AC03-4231-9333-27D738D552F6}" type="parTrans" cxnId="{3B092521-5EAD-471B-BFCA-52E77BAA353C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9A99C4F7-4EEA-4161-8E91-FEC5BB6F7DB2}" type="sibTrans" cxnId="{3B092521-5EAD-471B-BFCA-52E77BAA353C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812FB59B-A108-4113-B7EC-D4CB2D67C56F}">
      <dgm:prSet custT="1"/>
      <dgm:spPr/>
      <dgm:t>
        <a:bodyPr/>
        <a:lstStyle/>
        <a:p>
          <a:r>
            <a:rPr lang="uk-UA" sz="2200" b="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Запровадження науково-педагогічного проекту «Інтелект України» </a:t>
          </a:r>
          <a:r>
            <a:rPr lang="uk-UA" sz="2200" b="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200" b="1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0,4 млн. грн.</a:t>
          </a:r>
          <a:endParaRPr lang="uk-UA" sz="2200" b="0" i="1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CE23821-C88D-4B95-822A-2227EBBDBC77}" type="parTrans" cxnId="{3DBB383B-A3BB-4EA5-84B7-0A10A729A671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AC61250E-908C-4E99-B043-BB94868CD84C}" type="sibTrans" cxnId="{3DBB383B-A3BB-4EA5-84B7-0A10A729A671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F8275D7A-8A6C-43BA-973B-6A5F843F391C}">
      <dgm:prSet custT="1"/>
      <dgm:spPr/>
      <dgm:t>
        <a:bodyPr/>
        <a:lstStyle/>
        <a:p>
          <a:r>
            <a:rPr lang="uk-UA" sz="2200" b="0" i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Навчання та перекваліфікація учасників АТО </a:t>
          </a:r>
          <a:r>
            <a:rPr lang="uk-UA" sz="2200" b="1" i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0,3 млн. грн.</a:t>
          </a:r>
          <a:endParaRPr lang="uk-UA" sz="2200" b="0" i="1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C2D82C3-14AE-4BAB-A169-EC98E9BA2DE6}" type="parTrans" cxnId="{304A1A3B-F4AB-4C78-9E28-EE873EEC6FA0}">
      <dgm:prSet/>
      <dgm:spPr/>
      <dgm:t>
        <a:bodyPr/>
        <a:lstStyle/>
        <a:p>
          <a:endParaRPr lang="uk-UA"/>
        </a:p>
      </dgm:t>
    </dgm:pt>
    <dgm:pt modelId="{EFF6484A-2996-4B9B-9B64-39DF102E75E2}" type="sibTrans" cxnId="{304A1A3B-F4AB-4C78-9E28-EE873EEC6FA0}">
      <dgm:prSet/>
      <dgm:spPr/>
      <dgm:t>
        <a:bodyPr/>
        <a:lstStyle/>
        <a:p>
          <a:endParaRPr lang="uk-UA"/>
        </a:p>
      </dgm:t>
    </dgm:pt>
    <dgm:pt modelId="{06C412BF-3031-4BB0-A596-9470BA35603A}" type="pres">
      <dgm:prSet presAssocID="{3F8C5A92-ABAE-4A6A-B682-704621D0FC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CC822A0-79D1-4CF8-AEFE-1E471D5B1048}" type="pres">
      <dgm:prSet presAssocID="{010EC9C8-9E0E-4C96-9F92-03CDD8254A88}" presName="parentText" presStyleLbl="node1" presStyleIdx="0" presStyleCnt="8">
        <dgm:presLayoutVars>
          <dgm:chMax val="0"/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uk-UA"/>
        </a:p>
      </dgm:t>
    </dgm:pt>
    <dgm:pt modelId="{9190B895-BE84-4D34-B940-63247C1D5D51}" type="pres">
      <dgm:prSet presAssocID="{1EB2B4D1-3E64-488E-8C24-61DA37B752F1}" presName="spacer" presStyleCnt="0"/>
      <dgm:spPr/>
    </dgm:pt>
    <dgm:pt modelId="{05A156A0-2672-4DEE-91E1-81B46C0016FD}" type="pres">
      <dgm:prSet presAssocID="{323CF6E8-76FF-40F5-A923-3257D4CC437F}" presName="parentText" presStyleLbl="node1" presStyleIdx="1" presStyleCnt="8">
        <dgm:presLayoutVars>
          <dgm:chMax val="0"/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uk-UA"/>
        </a:p>
      </dgm:t>
    </dgm:pt>
    <dgm:pt modelId="{2F2596BC-8D45-4FD6-BBF3-E3ADF7867B31}" type="pres">
      <dgm:prSet presAssocID="{18251E7C-3929-4F7B-8BD2-11F4AD201ECD}" presName="spacer" presStyleCnt="0"/>
      <dgm:spPr/>
    </dgm:pt>
    <dgm:pt modelId="{9CE46115-895F-4482-8483-B1DBD921C4DF}" type="pres">
      <dgm:prSet presAssocID="{635600BB-CC28-47F3-9EAD-307DBBF14176}" presName="parentText" presStyleLbl="node1" presStyleIdx="2" presStyleCnt="8">
        <dgm:presLayoutVars>
          <dgm:chMax val="0"/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uk-UA"/>
        </a:p>
      </dgm:t>
    </dgm:pt>
    <dgm:pt modelId="{2D44E0A2-D6D2-4F23-B08B-F79C44FC8317}" type="pres">
      <dgm:prSet presAssocID="{0E442481-4681-4090-AF90-4AAC4BB3EA30}" presName="spacer" presStyleCnt="0"/>
      <dgm:spPr/>
    </dgm:pt>
    <dgm:pt modelId="{53DCDCA2-7978-4BF2-A727-D801983D642A}" type="pres">
      <dgm:prSet presAssocID="{2A6F09D1-1B57-4EFD-8200-3106F48D333E}" presName="parentText" presStyleLbl="node1" presStyleIdx="3" presStyleCnt="8">
        <dgm:presLayoutVars>
          <dgm:chMax val="0"/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uk-UA"/>
        </a:p>
      </dgm:t>
    </dgm:pt>
    <dgm:pt modelId="{F4866ABE-8F33-479C-B4CF-95F7BD2BD2F3}" type="pres">
      <dgm:prSet presAssocID="{94295017-F7D6-4D5E-90AB-0777AB86B06C}" presName="spacer" presStyleCnt="0"/>
      <dgm:spPr/>
    </dgm:pt>
    <dgm:pt modelId="{2DCB1DB0-9C5B-4DCE-B8B6-A62D94AFE5D9}" type="pres">
      <dgm:prSet presAssocID="{3BC18559-0E16-4838-89F2-089210A23E27}" presName="parentText" presStyleLbl="node1" presStyleIdx="4" presStyleCnt="8">
        <dgm:presLayoutVars>
          <dgm:chMax val="0"/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uk-UA"/>
        </a:p>
      </dgm:t>
    </dgm:pt>
    <dgm:pt modelId="{A4848B12-7884-40F8-B996-CADDFD78E61F}" type="pres">
      <dgm:prSet presAssocID="{A71338E0-F749-4F14-8A81-3C4E04830B0F}" presName="spacer" presStyleCnt="0"/>
      <dgm:spPr/>
    </dgm:pt>
    <dgm:pt modelId="{E5438684-0DF3-47AE-81BE-31C9DE610E37}" type="pres">
      <dgm:prSet presAssocID="{16B1244F-73CB-41C0-BA1F-23FBC7A89ED1}" presName="parentText" presStyleLbl="node1" presStyleIdx="5" presStyleCnt="8">
        <dgm:presLayoutVars>
          <dgm:chMax val="0"/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uk-UA"/>
        </a:p>
      </dgm:t>
    </dgm:pt>
    <dgm:pt modelId="{DBA55D97-58CF-432D-BC39-C3745E7288E3}" type="pres">
      <dgm:prSet presAssocID="{9A99C4F7-4EEA-4161-8E91-FEC5BB6F7DB2}" presName="spacer" presStyleCnt="0"/>
      <dgm:spPr/>
    </dgm:pt>
    <dgm:pt modelId="{3AAFB804-3CF4-4ED8-99A5-FDCB812A3CCF}" type="pres">
      <dgm:prSet presAssocID="{812FB59B-A108-4113-B7EC-D4CB2D67C56F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15B1B9E-9D84-4688-A96A-B0E456892F8C}" type="pres">
      <dgm:prSet presAssocID="{AC61250E-908C-4E99-B043-BB94868CD84C}" presName="spacer" presStyleCnt="0"/>
      <dgm:spPr/>
    </dgm:pt>
    <dgm:pt modelId="{BAB373E1-15CB-4A7A-A5F4-E706039E7B9F}" type="pres">
      <dgm:prSet presAssocID="{F8275D7A-8A6C-43BA-973B-6A5F843F391C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5055D9B-FDB9-4AB5-B6D9-68D2AD138DBC}" type="presOf" srcId="{812FB59B-A108-4113-B7EC-D4CB2D67C56F}" destId="{3AAFB804-3CF4-4ED8-99A5-FDCB812A3CCF}" srcOrd="0" destOrd="0" presId="urn:microsoft.com/office/officeart/2005/8/layout/vList2"/>
    <dgm:cxn modelId="{17A5A6CA-73D6-44C8-BCC6-06EA26C33972}" type="presOf" srcId="{323CF6E8-76FF-40F5-A923-3257D4CC437F}" destId="{05A156A0-2672-4DEE-91E1-81B46C0016FD}" srcOrd="0" destOrd="0" presId="urn:microsoft.com/office/officeart/2005/8/layout/vList2"/>
    <dgm:cxn modelId="{304A1A3B-F4AB-4C78-9E28-EE873EEC6FA0}" srcId="{3F8C5A92-ABAE-4A6A-B682-704621D0FCF4}" destId="{F8275D7A-8A6C-43BA-973B-6A5F843F391C}" srcOrd="7" destOrd="0" parTransId="{8C2D82C3-14AE-4BAB-A169-EC98E9BA2DE6}" sibTransId="{EFF6484A-2996-4B9B-9B64-39DF102E75E2}"/>
    <dgm:cxn modelId="{7DBA64F8-0031-422E-B1CD-0E8F0BFB5215}" type="presOf" srcId="{F8275D7A-8A6C-43BA-973B-6A5F843F391C}" destId="{BAB373E1-15CB-4A7A-A5F4-E706039E7B9F}" srcOrd="0" destOrd="0" presId="urn:microsoft.com/office/officeart/2005/8/layout/vList2"/>
    <dgm:cxn modelId="{D59A8F63-F734-4D36-AC7B-400124000DE6}" type="presOf" srcId="{635600BB-CC28-47F3-9EAD-307DBBF14176}" destId="{9CE46115-895F-4482-8483-B1DBD921C4DF}" srcOrd="0" destOrd="0" presId="urn:microsoft.com/office/officeart/2005/8/layout/vList2"/>
    <dgm:cxn modelId="{3AA20C48-2E3F-4C00-9EB3-4D59CEF0AEE3}" srcId="{3F8C5A92-ABAE-4A6A-B682-704621D0FCF4}" destId="{635600BB-CC28-47F3-9EAD-307DBBF14176}" srcOrd="2" destOrd="0" parTransId="{3CA4ACAF-2F30-4041-A650-599716B8A03C}" sibTransId="{0E442481-4681-4090-AF90-4AAC4BB3EA30}"/>
    <dgm:cxn modelId="{A2E57040-5B56-47CB-89E3-40FA7C26006C}" srcId="{3F8C5A92-ABAE-4A6A-B682-704621D0FCF4}" destId="{010EC9C8-9E0E-4C96-9F92-03CDD8254A88}" srcOrd="0" destOrd="0" parTransId="{4EC9146E-02C5-4FEB-976E-191F1B88F271}" sibTransId="{1EB2B4D1-3E64-488E-8C24-61DA37B752F1}"/>
    <dgm:cxn modelId="{CD6FA6B4-6E3D-4B21-8B9A-AA21CAAC30F8}" type="presOf" srcId="{2A6F09D1-1B57-4EFD-8200-3106F48D333E}" destId="{53DCDCA2-7978-4BF2-A727-D801983D642A}" srcOrd="0" destOrd="0" presId="urn:microsoft.com/office/officeart/2005/8/layout/vList2"/>
    <dgm:cxn modelId="{E94E926E-04AF-4048-87FD-A311BECE6210}" type="presOf" srcId="{3BC18559-0E16-4838-89F2-089210A23E27}" destId="{2DCB1DB0-9C5B-4DCE-B8B6-A62D94AFE5D9}" srcOrd="0" destOrd="0" presId="urn:microsoft.com/office/officeart/2005/8/layout/vList2"/>
    <dgm:cxn modelId="{DD55F60E-4CA5-4A52-8138-529B700945F3}" srcId="{3F8C5A92-ABAE-4A6A-B682-704621D0FCF4}" destId="{2A6F09D1-1B57-4EFD-8200-3106F48D333E}" srcOrd="3" destOrd="0" parTransId="{FDB31BEF-65AB-43EA-9B61-FF2B21B5DF9B}" sibTransId="{94295017-F7D6-4D5E-90AB-0777AB86B06C}"/>
    <dgm:cxn modelId="{B9BC1AFD-D07F-49CE-970C-2D088D832598}" type="presOf" srcId="{16B1244F-73CB-41C0-BA1F-23FBC7A89ED1}" destId="{E5438684-0DF3-47AE-81BE-31C9DE610E37}" srcOrd="0" destOrd="0" presId="urn:microsoft.com/office/officeart/2005/8/layout/vList2"/>
    <dgm:cxn modelId="{3DBB383B-A3BB-4EA5-84B7-0A10A729A671}" srcId="{3F8C5A92-ABAE-4A6A-B682-704621D0FCF4}" destId="{812FB59B-A108-4113-B7EC-D4CB2D67C56F}" srcOrd="6" destOrd="0" parTransId="{1CE23821-C88D-4B95-822A-2227EBBDBC77}" sibTransId="{AC61250E-908C-4E99-B043-BB94868CD84C}"/>
    <dgm:cxn modelId="{ED2A8BC1-D239-4EEC-BB14-F75782F2B697}" srcId="{3F8C5A92-ABAE-4A6A-B682-704621D0FCF4}" destId="{3BC18559-0E16-4838-89F2-089210A23E27}" srcOrd="4" destOrd="0" parTransId="{BC4C3677-163B-476B-8D81-C10DC0888EC2}" sibTransId="{A71338E0-F749-4F14-8A81-3C4E04830B0F}"/>
    <dgm:cxn modelId="{EC187DE5-F7DD-4A7C-B8B0-436DFCF6044A}" srcId="{3F8C5A92-ABAE-4A6A-B682-704621D0FCF4}" destId="{323CF6E8-76FF-40F5-A923-3257D4CC437F}" srcOrd="1" destOrd="0" parTransId="{F14CD317-E27A-4FD6-97FD-30FEFEB82EFE}" sibTransId="{18251E7C-3929-4F7B-8BD2-11F4AD201ECD}"/>
    <dgm:cxn modelId="{D6024950-E1EF-42AF-A259-F8099E77BB1E}" type="presOf" srcId="{010EC9C8-9E0E-4C96-9F92-03CDD8254A88}" destId="{ECC822A0-79D1-4CF8-AEFE-1E471D5B1048}" srcOrd="0" destOrd="0" presId="urn:microsoft.com/office/officeart/2005/8/layout/vList2"/>
    <dgm:cxn modelId="{3B092521-5EAD-471B-BFCA-52E77BAA353C}" srcId="{3F8C5A92-ABAE-4A6A-B682-704621D0FCF4}" destId="{16B1244F-73CB-41C0-BA1F-23FBC7A89ED1}" srcOrd="5" destOrd="0" parTransId="{2BBB73B4-AC03-4231-9333-27D738D552F6}" sibTransId="{9A99C4F7-4EEA-4161-8E91-FEC5BB6F7DB2}"/>
    <dgm:cxn modelId="{F5FA84BD-0636-4F89-B3DD-2E735E4674A2}" type="presOf" srcId="{3F8C5A92-ABAE-4A6A-B682-704621D0FCF4}" destId="{06C412BF-3031-4BB0-A596-9470BA35603A}" srcOrd="0" destOrd="0" presId="urn:microsoft.com/office/officeart/2005/8/layout/vList2"/>
    <dgm:cxn modelId="{BC0C3BC5-90D8-4A10-A250-F462644BD5D0}" type="presParOf" srcId="{06C412BF-3031-4BB0-A596-9470BA35603A}" destId="{ECC822A0-79D1-4CF8-AEFE-1E471D5B1048}" srcOrd="0" destOrd="0" presId="urn:microsoft.com/office/officeart/2005/8/layout/vList2"/>
    <dgm:cxn modelId="{E49D9C77-9630-42DA-9AC6-F9A01DC73A03}" type="presParOf" srcId="{06C412BF-3031-4BB0-A596-9470BA35603A}" destId="{9190B895-BE84-4D34-B940-63247C1D5D51}" srcOrd="1" destOrd="0" presId="urn:microsoft.com/office/officeart/2005/8/layout/vList2"/>
    <dgm:cxn modelId="{0A807631-6714-4762-BDAA-3E03C8BAB91D}" type="presParOf" srcId="{06C412BF-3031-4BB0-A596-9470BA35603A}" destId="{05A156A0-2672-4DEE-91E1-81B46C0016FD}" srcOrd="2" destOrd="0" presId="urn:microsoft.com/office/officeart/2005/8/layout/vList2"/>
    <dgm:cxn modelId="{5DCEFE1D-7128-4580-BC3E-2FE65EE8976E}" type="presParOf" srcId="{06C412BF-3031-4BB0-A596-9470BA35603A}" destId="{2F2596BC-8D45-4FD6-BBF3-E3ADF7867B31}" srcOrd="3" destOrd="0" presId="urn:microsoft.com/office/officeart/2005/8/layout/vList2"/>
    <dgm:cxn modelId="{6D45E19B-F3D1-44BA-871C-DCCEE3FCB742}" type="presParOf" srcId="{06C412BF-3031-4BB0-A596-9470BA35603A}" destId="{9CE46115-895F-4482-8483-B1DBD921C4DF}" srcOrd="4" destOrd="0" presId="urn:microsoft.com/office/officeart/2005/8/layout/vList2"/>
    <dgm:cxn modelId="{D0EADABA-F719-4A65-8BEB-C169044F7786}" type="presParOf" srcId="{06C412BF-3031-4BB0-A596-9470BA35603A}" destId="{2D44E0A2-D6D2-4F23-B08B-F79C44FC8317}" srcOrd="5" destOrd="0" presId="urn:microsoft.com/office/officeart/2005/8/layout/vList2"/>
    <dgm:cxn modelId="{86ECE85D-BF9D-40C1-BB6E-6EDCBE8CD8CD}" type="presParOf" srcId="{06C412BF-3031-4BB0-A596-9470BA35603A}" destId="{53DCDCA2-7978-4BF2-A727-D801983D642A}" srcOrd="6" destOrd="0" presId="urn:microsoft.com/office/officeart/2005/8/layout/vList2"/>
    <dgm:cxn modelId="{132534B1-9997-45CB-B2F7-9DDD4BDB6522}" type="presParOf" srcId="{06C412BF-3031-4BB0-A596-9470BA35603A}" destId="{F4866ABE-8F33-479C-B4CF-95F7BD2BD2F3}" srcOrd="7" destOrd="0" presId="urn:microsoft.com/office/officeart/2005/8/layout/vList2"/>
    <dgm:cxn modelId="{AD0B9A19-166E-4A3C-9173-41BE786F55DC}" type="presParOf" srcId="{06C412BF-3031-4BB0-A596-9470BA35603A}" destId="{2DCB1DB0-9C5B-4DCE-B8B6-A62D94AFE5D9}" srcOrd="8" destOrd="0" presId="urn:microsoft.com/office/officeart/2005/8/layout/vList2"/>
    <dgm:cxn modelId="{FF72F553-E4B8-4C9B-8B6C-A1E29BC6E2D7}" type="presParOf" srcId="{06C412BF-3031-4BB0-A596-9470BA35603A}" destId="{A4848B12-7884-40F8-B996-CADDFD78E61F}" srcOrd="9" destOrd="0" presId="urn:microsoft.com/office/officeart/2005/8/layout/vList2"/>
    <dgm:cxn modelId="{A74FB2FC-A8BE-4203-90A5-219AB35A22B2}" type="presParOf" srcId="{06C412BF-3031-4BB0-A596-9470BA35603A}" destId="{E5438684-0DF3-47AE-81BE-31C9DE610E37}" srcOrd="10" destOrd="0" presId="urn:microsoft.com/office/officeart/2005/8/layout/vList2"/>
    <dgm:cxn modelId="{CD70E488-A019-4984-A718-61BDC17CAE4D}" type="presParOf" srcId="{06C412BF-3031-4BB0-A596-9470BA35603A}" destId="{DBA55D97-58CF-432D-BC39-C3745E7288E3}" srcOrd="11" destOrd="0" presId="urn:microsoft.com/office/officeart/2005/8/layout/vList2"/>
    <dgm:cxn modelId="{7DFEE69B-5B5D-4978-98D7-D89929C6A261}" type="presParOf" srcId="{06C412BF-3031-4BB0-A596-9470BA35603A}" destId="{3AAFB804-3CF4-4ED8-99A5-FDCB812A3CCF}" srcOrd="12" destOrd="0" presId="urn:microsoft.com/office/officeart/2005/8/layout/vList2"/>
    <dgm:cxn modelId="{39E1ED98-2D81-4059-9BF4-CE79B2F4D095}" type="presParOf" srcId="{06C412BF-3031-4BB0-A596-9470BA35603A}" destId="{915B1B9E-9D84-4688-A96A-B0E456892F8C}" srcOrd="13" destOrd="0" presId="urn:microsoft.com/office/officeart/2005/8/layout/vList2"/>
    <dgm:cxn modelId="{7A7ED7C0-F120-4B8A-8514-64DF3BFA846B}" type="presParOf" srcId="{06C412BF-3031-4BB0-A596-9470BA35603A}" destId="{BAB373E1-15CB-4A7A-A5F4-E706039E7B9F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8C5A92-ABAE-4A6A-B682-704621D0FCF4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uk-UA"/>
        </a:p>
      </dgm:t>
    </dgm:pt>
    <dgm:pt modelId="{EFCCFFEE-B7D2-419E-B1EB-01B778826FD7}">
      <dgm:prSet custT="1"/>
      <dgm:spPr/>
      <dgm:t>
        <a:bodyPr/>
        <a:lstStyle/>
        <a:p>
          <a:r>
            <a:rPr lang="uk-UA" sz="2200" b="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Програма розвитку підприємництва </a:t>
          </a:r>
          <a:r>
            <a:rPr lang="uk-UA" sz="2200" b="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200" b="1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0,4 млн. грн.</a:t>
          </a:r>
          <a:endParaRPr lang="uk-UA" sz="2200" b="0" i="1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6C121F6-4BF3-4749-B561-0046AF0F2E36}" type="parTrans" cxnId="{B61C1FD3-6C39-4A2B-BBF4-CF064A830BCC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2FDC08D9-B560-41C2-B813-D0B7852FC6C2}" type="sibTrans" cxnId="{B61C1FD3-6C39-4A2B-BBF4-CF064A830BCC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08551002-34A2-4BE4-A1F7-796AD668ABA3}">
      <dgm:prSet custT="1"/>
      <dgm:spPr/>
      <dgm:t>
        <a:bodyPr/>
        <a:lstStyle/>
        <a:p>
          <a:pPr algn="just"/>
          <a:r>
            <a:rPr lang="uk-UA" sz="2200" b="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Придбання спеціалізованого авто для забезпечення охорони громадського порядку дільничними офіцерами поліції із залученням громадських формувань </a:t>
          </a:r>
          <a:r>
            <a:rPr lang="uk-UA" sz="2200" b="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- </a:t>
          </a:r>
          <a:r>
            <a:rPr lang="uk-UA" sz="2200" b="1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0,5 млн. грн.</a:t>
          </a:r>
          <a:endParaRPr lang="uk-UA" sz="2200" b="0" i="1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156C358-A716-4D2E-974E-D5A92E3B66A3}" type="parTrans" cxnId="{3ECEA6EA-01A4-4CDC-87AB-96E74A81606B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B740DE03-E457-4981-9606-07E69E14D31D}" type="sibTrans" cxnId="{3ECEA6EA-01A4-4CDC-87AB-96E74A81606B}">
      <dgm:prSet/>
      <dgm:spPr/>
      <dgm:t>
        <a:bodyPr/>
        <a:lstStyle/>
        <a:p>
          <a:endParaRPr lang="uk-UA" sz="2200">
            <a:solidFill>
              <a:sysClr val="windowText" lastClr="000000"/>
            </a:solidFill>
          </a:endParaRPr>
        </a:p>
      </dgm:t>
    </dgm:pt>
    <dgm:pt modelId="{F46FBEE5-8FC8-4E57-B638-E44B92A7A849}">
      <dgm:prSet custT="1"/>
      <dgm:spPr/>
      <dgm:t>
        <a:bodyPr/>
        <a:lstStyle/>
        <a:p>
          <a:r>
            <a:rPr lang="uk-UA" sz="2200" b="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Фінансування програми підвищення  рівня безпеки пасажирських перевезень на території міста </a:t>
          </a:r>
          <a:r>
            <a:rPr lang="uk-UA" sz="2200" b="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200" b="1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0,2 млн. грн.</a:t>
          </a:r>
          <a:endParaRPr lang="uk-UA" sz="2200" b="0" i="1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D311BC8-074E-41FC-8D57-13D1A914DBD2}" type="parTrans" cxnId="{6F7077CF-C264-4F10-B6BA-AD55F0A8BD2E}">
      <dgm:prSet/>
      <dgm:spPr/>
      <dgm:t>
        <a:bodyPr/>
        <a:lstStyle/>
        <a:p>
          <a:endParaRPr lang="uk-UA" sz="2200"/>
        </a:p>
      </dgm:t>
    </dgm:pt>
    <dgm:pt modelId="{02329403-03EC-4A6B-B2D2-8A7A22098BA7}" type="sibTrans" cxnId="{6F7077CF-C264-4F10-B6BA-AD55F0A8BD2E}">
      <dgm:prSet/>
      <dgm:spPr/>
      <dgm:t>
        <a:bodyPr/>
        <a:lstStyle/>
        <a:p>
          <a:endParaRPr lang="uk-UA" sz="2200"/>
        </a:p>
      </dgm:t>
    </dgm:pt>
    <dgm:pt modelId="{BA7480CF-C22E-46F1-B24A-E3ED4E2A4414}">
      <dgm:prSet custT="1"/>
      <dgm:spPr/>
      <dgm:t>
        <a:bodyPr/>
        <a:lstStyle/>
        <a:p>
          <a:r>
            <a:rPr lang="uk-UA" sz="2200" b="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Придбання комп’ютерної техніки для бюджетної сфери </a:t>
          </a:r>
          <a:r>
            <a:rPr lang="uk-UA" sz="2200" b="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200" b="1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1,8 млн. грн.</a:t>
          </a:r>
          <a:endParaRPr lang="uk-UA" sz="2200" b="0" i="1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E9052F9-F3D9-435C-8050-D19A92A799B0}" type="parTrans" cxnId="{FB9EE938-1435-4B73-B89E-0E5396FF74A2}">
      <dgm:prSet/>
      <dgm:spPr/>
      <dgm:t>
        <a:bodyPr/>
        <a:lstStyle/>
        <a:p>
          <a:endParaRPr lang="uk-UA" sz="2200"/>
        </a:p>
      </dgm:t>
    </dgm:pt>
    <dgm:pt modelId="{1DC80383-E8C6-4C68-A882-AA6A72A34237}" type="sibTrans" cxnId="{FB9EE938-1435-4B73-B89E-0E5396FF74A2}">
      <dgm:prSet/>
      <dgm:spPr/>
      <dgm:t>
        <a:bodyPr/>
        <a:lstStyle/>
        <a:p>
          <a:endParaRPr lang="uk-UA" sz="2200"/>
        </a:p>
      </dgm:t>
    </dgm:pt>
    <dgm:pt modelId="{CA2EE593-D509-47CB-B231-71619095AC2D}">
      <dgm:prSet custT="1"/>
      <dgm:spPr/>
      <dgm:t>
        <a:bodyPr/>
        <a:lstStyle/>
        <a:p>
          <a:pPr algn="just"/>
          <a:r>
            <a:rPr lang="uk-UA" sz="2200" b="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Субвенції на будівництво водогонів сільським радам </a:t>
          </a:r>
          <a:r>
            <a:rPr lang="uk-UA" sz="2200" b="0" i="0" dirty="0" err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Красилівському</a:t>
          </a:r>
          <a:r>
            <a:rPr lang="uk-UA" sz="2200" b="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району, розташованих на лінії </a:t>
          </a:r>
          <a:r>
            <a:rPr lang="uk-UA" sz="2200" b="0" i="0" dirty="0" err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Чернилівського</a:t>
          </a:r>
          <a:r>
            <a:rPr lang="uk-UA" sz="2200" b="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водогону</a:t>
          </a:r>
          <a:r>
            <a:rPr lang="uk-UA" sz="2200" b="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– </a:t>
          </a:r>
          <a:r>
            <a:rPr lang="uk-UA" sz="2200" b="1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0,7 млн. грн.</a:t>
          </a:r>
          <a:endParaRPr lang="uk-UA" sz="2200" b="0" i="1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AB1EF127-EA88-4247-B6C6-13F047BFA4C4}" type="parTrans" cxnId="{8F83E223-C77D-4B5C-B70E-9D667C860BF8}">
      <dgm:prSet/>
      <dgm:spPr/>
      <dgm:t>
        <a:bodyPr/>
        <a:lstStyle/>
        <a:p>
          <a:endParaRPr lang="uk-UA" sz="2200"/>
        </a:p>
      </dgm:t>
    </dgm:pt>
    <dgm:pt modelId="{3BB35C46-5C9A-44A4-89BD-8BDDED553664}" type="sibTrans" cxnId="{8F83E223-C77D-4B5C-B70E-9D667C860BF8}">
      <dgm:prSet/>
      <dgm:spPr/>
      <dgm:t>
        <a:bodyPr/>
        <a:lstStyle/>
        <a:p>
          <a:endParaRPr lang="uk-UA" sz="2200"/>
        </a:p>
      </dgm:t>
    </dgm:pt>
    <dgm:pt modelId="{924DB260-0071-4D29-BB21-07B9D79D090A}">
      <dgm:prSet custT="1"/>
      <dgm:spPr/>
      <dgm:t>
        <a:bodyPr/>
        <a:lstStyle/>
        <a:p>
          <a:r>
            <a:rPr lang="uk-UA" sz="2000" b="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Оновлення основних засобів для комунальних підприємств (трактор з відвалом та щіткою, контейнери для сміття, ходова частина для бульдозера, розподілювач </a:t>
          </a:r>
          <a:r>
            <a:rPr lang="uk-UA" sz="2000" b="0" i="0" dirty="0" err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протиожеледних</a:t>
          </a:r>
          <a:r>
            <a:rPr lang="uk-UA" sz="2000" b="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матеріалів, новорічна ялинка, 3</a:t>
          </a:r>
          <a:r>
            <a:rPr lang="en-US" sz="2000" b="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D </a:t>
          </a:r>
          <a:r>
            <a:rPr lang="uk-UA" sz="2000" b="0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освітлення та обладнання для святкового оформлення міста, туалетні кабінки) </a:t>
          </a:r>
          <a:r>
            <a:rPr lang="uk-UA" sz="2000" b="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000" b="1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3,7 млн. грн.</a:t>
          </a:r>
          <a:endParaRPr lang="uk-UA" sz="2000" b="0" i="1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472CC7C-00D8-42B2-BC5A-D4FEC0DD12CA}" type="parTrans" cxnId="{76AC53B1-A044-4C4B-982D-7013ABF2B95F}">
      <dgm:prSet/>
      <dgm:spPr/>
      <dgm:t>
        <a:bodyPr/>
        <a:lstStyle/>
        <a:p>
          <a:endParaRPr lang="uk-UA" sz="2200"/>
        </a:p>
      </dgm:t>
    </dgm:pt>
    <dgm:pt modelId="{3F29E930-084F-4FB8-AD59-F75B39492959}" type="sibTrans" cxnId="{76AC53B1-A044-4C4B-982D-7013ABF2B95F}">
      <dgm:prSet/>
      <dgm:spPr/>
      <dgm:t>
        <a:bodyPr/>
        <a:lstStyle/>
        <a:p>
          <a:endParaRPr lang="uk-UA" sz="2200"/>
        </a:p>
      </dgm:t>
    </dgm:pt>
    <dgm:pt modelId="{06C412BF-3031-4BB0-A596-9470BA35603A}" type="pres">
      <dgm:prSet presAssocID="{3F8C5A92-ABAE-4A6A-B682-704621D0FC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3805EF4-A2D2-403C-8A19-8E1138C89A37}" type="pres">
      <dgm:prSet presAssocID="{EFCCFFEE-B7D2-419E-B1EB-01B778826FD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1BF4C3F-6477-4FE4-861F-6AE65F31282D}" type="pres">
      <dgm:prSet presAssocID="{2FDC08D9-B560-41C2-B813-D0B7852FC6C2}" presName="spacer" presStyleCnt="0"/>
      <dgm:spPr/>
    </dgm:pt>
    <dgm:pt modelId="{B6603464-A2DB-4907-96EA-133F9E5CC1EF}" type="pres">
      <dgm:prSet presAssocID="{08551002-34A2-4BE4-A1F7-796AD668ABA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F627D69-5E97-447B-9CBA-DC787DA22E4C}" type="pres">
      <dgm:prSet presAssocID="{B740DE03-E457-4981-9606-07E69E14D31D}" presName="spacer" presStyleCnt="0"/>
      <dgm:spPr/>
    </dgm:pt>
    <dgm:pt modelId="{81E5FCB7-FE1E-4741-B2A9-3106511B75CF}" type="pres">
      <dgm:prSet presAssocID="{F46FBEE5-8FC8-4E57-B638-E44B92A7A849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FA1444E-F770-4B0C-96A3-74DFF1482B7D}" type="pres">
      <dgm:prSet presAssocID="{02329403-03EC-4A6B-B2D2-8A7A22098BA7}" presName="spacer" presStyleCnt="0"/>
      <dgm:spPr/>
    </dgm:pt>
    <dgm:pt modelId="{416D3113-7FDE-4E1A-80E2-D6A53F52E39C}" type="pres">
      <dgm:prSet presAssocID="{BA7480CF-C22E-46F1-B24A-E3ED4E2A4414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0A3E009-CE5D-4A84-84A8-CFFCC389C7BA}" type="pres">
      <dgm:prSet presAssocID="{1DC80383-E8C6-4C68-A882-AA6A72A34237}" presName="spacer" presStyleCnt="0"/>
      <dgm:spPr/>
    </dgm:pt>
    <dgm:pt modelId="{51BF1F21-A063-4C33-B302-D50461EA302C}" type="pres">
      <dgm:prSet presAssocID="{CA2EE593-D509-47CB-B231-71619095AC2D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AABA95-D27E-4764-B4D5-3C44BF90E389}" type="pres">
      <dgm:prSet presAssocID="{3BB35C46-5C9A-44A4-89BD-8BDDED553664}" presName="spacer" presStyleCnt="0"/>
      <dgm:spPr/>
    </dgm:pt>
    <dgm:pt modelId="{A85D80FC-4F25-4054-8C55-A0F81E08F956}" type="pres">
      <dgm:prSet presAssocID="{924DB260-0071-4D29-BB21-07B9D79D090A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F7077CF-C264-4F10-B6BA-AD55F0A8BD2E}" srcId="{3F8C5A92-ABAE-4A6A-B682-704621D0FCF4}" destId="{F46FBEE5-8FC8-4E57-B638-E44B92A7A849}" srcOrd="2" destOrd="0" parTransId="{ED311BC8-074E-41FC-8D57-13D1A914DBD2}" sibTransId="{02329403-03EC-4A6B-B2D2-8A7A22098BA7}"/>
    <dgm:cxn modelId="{B61C1FD3-6C39-4A2B-BBF4-CF064A830BCC}" srcId="{3F8C5A92-ABAE-4A6A-B682-704621D0FCF4}" destId="{EFCCFFEE-B7D2-419E-B1EB-01B778826FD7}" srcOrd="0" destOrd="0" parTransId="{B6C121F6-4BF3-4749-B561-0046AF0F2E36}" sibTransId="{2FDC08D9-B560-41C2-B813-D0B7852FC6C2}"/>
    <dgm:cxn modelId="{0410E2D7-1F11-45D2-884B-FC004F0BAE33}" type="presOf" srcId="{F46FBEE5-8FC8-4E57-B638-E44B92A7A849}" destId="{81E5FCB7-FE1E-4741-B2A9-3106511B75CF}" srcOrd="0" destOrd="0" presId="urn:microsoft.com/office/officeart/2005/8/layout/vList2"/>
    <dgm:cxn modelId="{7B1615B1-874C-4CB6-9178-B408BD71124B}" type="presOf" srcId="{924DB260-0071-4D29-BB21-07B9D79D090A}" destId="{A85D80FC-4F25-4054-8C55-A0F81E08F956}" srcOrd="0" destOrd="0" presId="urn:microsoft.com/office/officeart/2005/8/layout/vList2"/>
    <dgm:cxn modelId="{7FAB15D7-DE9C-4091-AA9F-D489F020D2A4}" type="presOf" srcId="{08551002-34A2-4BE4-A1F7-796AD668ABA3}" destId="{B6603464-A2DB-4907-96EA-133F9E5CC1EF}" srcOrd="0" destOrd="0" presId="urn:microsoft.com/office/officeart/2005/8/layout/vList2"/>
    <dgm:cxn modelId="{76AC53B1-A044-4C4B-982D-7013ABF2B95F}" srcId="{3F8C5A92-ABAE-4A6A-B682-704621D0FCF4}" destId="{924DB260-0071-4D29-BB21-07B9D79D090A}" srcOrd="5" destOrd="0" parTransId="{C472CC7C-00D8-42B2-BC5A-D4FEC0DD12CA}" sibTransId="{3F29E930-084F-4FB8-AD59-F75B39492959}"/>
    <dgm:cxn modelId="{3ECEA6EA-01A4-4CDC-87AB-96E74A81606B}" srcId="{3F8C5A92-ABAE-4A6A-B682-704621D0FCF4}" destId="{08551002-34A2-4BE4-A1F7-796AD668ABA3}" srcOrd="1" destOrd="0" parTransId="{9156C358-A716-4D2E-974E-D5A92E3B66A3}" sibTransId="{B740DE03-E457-4981-9606-07E69E14D31D}"/>
    <dgm:cxn modelId="{5362C8AF-9BC6-48F6-BF44-4FBEFD39D73A}" type="presOf" srcId="{3F8C5A92-ABAE-4A6A-B682-704621D0FCF4}" destId="{06C412BF-3031-4BB0-A596-9470BA35603A}" srcOrd="0" destOrd="0" presId="urn:microsoft.com/office/officeart/2005/8/layout/vList2"/>
    <dgm:cxn modelId="{FB9EE938-1435-4B73-B89E-0E5396FF74A2}" srcId="{3F8C5A92-ABAE-4A6A-B682-704621D0FCF4}" destId="{BA7480CF-C22E-46F1-B24A-E3ED4E2A4414}" srcOrd="3" destOrd="0" parTransId="{9E9052F9-F3D9-435C-8050-D19A92A799B0}" sibTransId="{1DC80383-E8C6-4C68-A882-AA6A72A34237}"/>
    <dgm:cxn modelId="{1A10274B-E1B6-45F2-A055-2398B09CF79B}" type="presOf" srcId="{CA2EE593-D509-47CB-B231-71619095AC2D}" destId="{51BF1F21-A063-4C33-B302-D50461EA302C}" srcOrd="0" destOrd="0" presId="urn:microsoft.com/office/officeart/2005/8/layout/vList2"/>
    <dgm:cxn modelId="{347AD72C-6024-4EC8-9543-411046125700}" type="presOf" srcId="{BA7480CF-C22E-46F1-B24A-E3ED4E2A4414}" destId="{416D3113-7FDE-4E1A-80E2-D6A53F52E39C}" srcOrd="0" destOrd="0" presId="urn:microsoft.com/office/officeart/2005/8/layout/vList2"/>
    <dgm:cxn modelId="{8F83E223-C77D-4B5C-B70E-9D667C860BF8}" srcId="{3F8C5A92-ABAE-4A6A-B682-704621D0FCF4}" destId="{CA2EE593-D509-47CB-B231-71619095AC2D}" srcOrd="4" destOrd="0" parTransId="{AB1EF127-EA88-4247-B6C6-13F047BFA4C4}" sibTransId="{3BB35C46-5C9A-44A4-89BD-8BDDED553664}"/>
    <dgm:cxn modelId="{7899E675-13E7-439C-9480-A3F7AF3CE75B}" type="presOf" srcId="{EFCCFFEE-B7D2-419E-B1EB-01B778826FD7}" destId="{53805EF4-A2D2-403C-8A19-8E1138C89A37}" srcOrd="0" destOrd="0" presId="urn:microsoft.com/office/officeart/2005/8/layout/vList2"/>
    <dgm:cxn modelId="{3FF41916-C720-45BC-9744-49579B27C142}" type="presParOf" srcId="{06C412BF-3031-4BB0-A596-9470BA35603A}" destId="{53805EF4-A2D2-403C-8A19-8E1138C89A37}" srcOrd="0" destOrd="0" presId="urn:microsoft.com/office/officeart/2005/8/layout/vList2"/>
    <dgm:cxn modelId="{3769E0EC-8EA1-4F0B-8918-2F3B23D4AAFD}" type="presParOf" srcId="{06C412BF-3031-4BB0-A596-9470BA35603A}" destId="{C1BF4C3F-6477-4FE4-861F-6AE65F31282D}" srcOrd="1" destOrd="0" presId="urn:microsoft.com/office/officeart/2005/8/layout/vList2"/>
    <dgm:cxn modelId="{64DB6B93-4A0D-4DE8-92FA-ED06E3BD0BE0}" type="presParOf" srcId="{06C412BF-3031-4BB0-A596-9470BA35603A}" destId="{B6603464-A2DB-4907-96EA-133F9E5CC1EF}" srcOrd="2" destOrd="0" presId="urn:microsoft.com/office/officeart/2005/8/layout/vList2"/>
    <dgm:cxn modelId="{A04D5EE1-EFC2-43C8-9005-D1708D732016}" type="presParOf" srcId="{06C412BF-3031-4BB0-A596-9470BA35603A}" destId="{EF627D69-5E97-447B-9CBA-DC787DA22E4C}" srcOrd="3" destOrd="0" presId="urn:microsoft.com/office/officeart/2005/8/layout/vList2"/>
    <dgm:cxn modelId="{66343AE3-AB5A-4857-8769-2FB7A3967D58}" type="presParOf" srcId="{06C412BF-3031-4BB0-A596-9470BA35603A}" destId="{81E5FCB7-FE1E-4741-B2A9-3106511B75CF}" srcOrd="4" destOrd="0" presId="urn:microsoft.com/office/officeart/2005/8/layout/vList2"/>
    <dgm:cxn modelId="{78EC1B93-0E4F-4FDE-B6D1-C0B88C947908}" type="presParOf" srcId="{06C412BF-3031-4BB0-A596-9470BA35603A}" destId="{4FA1444E-F770-4B0C-96A3-74DFF1482B7D}" srcOrd="5" destOrd="0" presId="urn:microsoft.com/office/officeart/2005/8/layout/vList2"/>
    <dgm:cxn modelId="{304B69D4-6240-4FDA-B66F-317981387019}" type="presParOf" srcId="{06C412BF-3031-4BB0-A596-9470BA35603A}" destId="{416D3113-7FDE-4E1A-80E2-D6A53F52E39C}" srcOrd="6" destOrd="0" presId="urn:microsoft.com/office/officeart/2005/8/layout/vList2"/>
    <dgm:cxn modelId="{4A730E10-E0E4-4FCF-97CA-4087AD78CF22}" type="presParOf" srcId="{06C412BF-3031-4BB0-A596-9470BA35603A}" destId="{D0A3E009-CE5D-4A84-84A8-CFFCC389C7BA}" srcOrd="7" destOrd="0" presId="urn:microsoft.com/office/officeart/2005/8/layout/vList2"/>
    <dgm:cxn modelId="{C3B65D7C-4A89-40EF-8D37-2F94D1BE5A9C}" type="presParOf" srcId="{06C412BF-3031-4BB0-A596-9470BA35603A}" destId="{51BF1F21-A063-4C33-B302-D50461EA302C}" srcOrd="8" destOrd="0" presId="urn:microsoft.com/office/officeart/2005/8/layout/vList2"/>
    <dgm:cxn modelId="{CF18569D-DF45-4D30-9D6E-ECA7DDB6A98E}" type="presParOf" srcId="{06C412BF-3031-4BB0-A596-9470BA35603A}" destId="{4AAABA95-D27E-4764-B4D5-3C44BF90E389}" srcOrd="9" destOrd="0" presId="urn:microsoft.com/office/officeart/2005/8/layout/vList2"/>
    <dgm:cxn modelId="{6DCD9CE6-9322-4CC6-A07B-8CD8C211166A}" type="presParOf" srcId="{06C412BF-3031-4BB0-A596-9470BA35603A}" destId="{A85D80FC-4F25-4054-8C55-A0F81E08F95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10646F5-9CD1-4CF6-97E6-3C28C7A96EA8}" type="doc">
      <dgm:prSet loTypeId="urn:microsoft.com/office/officeart/2008/layout/VerticalCurv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uk-UA"/>
        </a:p>
      </dgm:t>
    </dgm:pt>
    <dgm:pt modelId="{766640EE-C899-4C7A-9368-BAA22E7DB9BF}">
      <dgm:prSet phldrT="[Текст]" custT="1"/>
      <dgm:spPr/>
      <dgm:t>
        <a:bodyPr/>
        <a:lstStyle/>
        <a:p>
          <a:r>
            <a:rPr lang="uk-UA" sz="2000" b="0" i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Реконструкція рулонних покрівель під шатрові </a:t>
          </a:r>
          <a:r>
            <a:rPr lang="uk-UA" sz="2000" b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000" b="1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1,6 млн. грн.</a:t>
          </a:r>
          <a:endParaRPr lang="uk-UA" sz="2000" b="1" dirty="0">
            <a:solidFill>
              <a:sysClr val="windowText" lastClr="000000"/>
            </a:solidFill>
          </a:endParaRPr>
        </a:p>
      </dgm:t>
    </dgm:pt>
    <dgm:pt modelId="{E23F890F-E6CD-47D3-88AB-67B52782C938}" type="parTrans" cxnId="{D89C88D7-C2F0-4B45-8C58-F94839F1B9CC}">
      <dgm:prSet/>
      <dgm:spPr/>
      <dgm:t>
        <a:bodyPr/>
        <a:lstStyle/>
        <a:p>
          <a:endParaRPr lang="uk-UA" sz="2000" b="0">
            <a:solidFill>
              <a:sysClr val="windowText" lastClr="000000"/>
            </a:solidFill>
          </a:endParaRPr>
        </a:p>
      </dgm:t>
    </dgm:pt>
    <dgm:pt modelId="{4466F2F1-586A-466B-811B-FC7208037688}" type="sibTrans" cxnId="{D89C88D7-C2F0-4B45-8C58-F94839F1B9CC}">
      <dgm:prSet/>
      <dgm:spPr/>
      <dgm:t>
        <a:bodyPr/>
        <a:lstStyle/>
        <a:p>
          <a:endParaRPr lang="uk-UA" sz="2000" b="0">
            <a:solidFill>
              <a:sysClr val="windowText" lastClr="000000"/>
            </a:solidFill>
          </a:endParaRPr>
        </a:p>
      </dgm:t>
    </dgm:pt>
    <dgm:pt modelId="{AE3223CF-3ED1-4A97-AE5C-D5C708431419}">
      <dgm:prSet custT="1"/>
      <dgm:spPr/>
      <dgm:t>
        <a:bodyPr/>
        <a:lstStyle/>
        <a:p>
          <a:r>
            <a:rPr lang="uk-UA" sz="2000" b="0" i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Капітальний ремонт житлового будинку по вул. </a:t>
          </a:r>
          <a:r>
            <a:rPr lang="uk-UA" sz="2000" b="0" i="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Чорновола</a:t>
          </a:r>
          <a:r>
            <a:rPr lang="uk-UA" sz="2000" b="0" i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, 176/1 </a:t>
          </a:r>
          <a:r>
            <a:rPr lang="uk-UA" sz="2000" b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000" b="1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1,1 млн. грн.</a:t>
          </a:r>
          <a:endParaRPr lang="uk-UA" sz="2000" b="1" dirty="0">
            <a:solidFill>
              <a:sysClr val="windowText" lastClr="000000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62D8604-EDEA-4491-B285-D9836F14DEB0}" type="parTrans" cxnId="{DE05B9B6-A3D8-442C-B526-AAA744FEAFD7}">
      <dgm:prSet/>
      <dgm:spPr/>
      <dgm:t>
        <a:bodyPr/>
        <a:lstStyle/>
        <a:p>
          <a:endParaRPr lang="uk-UA" sz="2000" b="0">
            <a:solidFill>
              <a:sysClr val="windowText" lastClr="000000"/>
            </a:solidFill>
          </a:endParaRPr>
        </a:p>
      </dgm:t>
    </dgm:pt>
    <dgm:pt modelId="{A0E4E0EE-B01F-4779-A805-243381D0BEEF}" type="sibTrans" cxnId="{DE05B9B6-A3D8-442C-B526-AAA744FEAFD7}">
      <dgm:prSet/>
      <dgm:spPr/>
      <dgm:t>
        <a:bodyPr/>
        <a:lstStyle/>
        <a:p>
          <a:endParaRPr lang="uk-UA" sz="2000" b="0">
            <a:solidFill>
              <a:sysClr val="windowText" lastClr="000000"/>
            </a:solidFill>
          </a:endParaRPr>
        </a:p>
      </dgm:t>
    </dgm:pt>
    <dgm:pt modelId="{715B14EB-95E2-4D81-BA74-811D2DE90BAA}">
      <dgm:prSet custT="1"/>
      <dgm:spPr/>
      <dgm:t>
        <a:bodyPr/>
        <a:lstStyle/>
        <a:p>
          <a:r>
            <a:rPr lang="uk-UA" sz="2000" b="0" i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На капітальний ремонт приміщень 3-го поверху та покрівлі буд. 56 по вул. Проскурівській </a:t>
          </a:r>
          <a:r>
            <a:rPr lang="uk-UA" sz="2000" b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000" b="1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1,1 млн. грн.</a:t>
          </a:r>
          <a:endParaRPr lang="uk-UA" sz="2000" b="1" dirty="0">
            <a:solidFill>
              <a:sysClr val="windowText" lastClr="000000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8DB22DA-93CF-4CB3-A500-AB30708C813A}" type="parTrans" cxnId="{8D279FEA-9C50-4FF7-99B6-C0E361D980B3}">
      <dgm:prSet/>
      <dgm:spPr/>
      <dgm:t>
        <a:bodyPr/>
        <a:lstStyle/>
        <a:p>
          <a:endParaRPr lang="uk-UA" sz="2000" b="0">
            <a:solidFill>
              <a:sysClr val="windowText" lastClr="000000"/>
            </a:solidFill>
          </a:endParaRPr>
        </a:p>
      </dgm:t>
    </dgm:pt>
    <dgm:pt modelId="{76025CCB-BCDA-4F2D-8D94-A7873CA24909}" type="sibTrans" cxnId="{8D279FEA-9C50-4FF7-99B6-C0E361D980B3}">
      <dgm:prSet/>
      <dgm:spPr/>
      <dgm:t>
        <a:bodyPr/>
        <a:lstStyle/>
        <a:p>
          <a:endParaRPr lang="uk-UA" sz="2000" b="0">
            <a:solidFill>
              <a:sysClr val="windowText" lastClr="000000"/>
            </a:solidFill>
          </a:endParaRPr>
        </a:p>
      </dgm:t>
    </dgm:pt>
    <dgm:pt modelId="{FC58F756-38EE-4862-81A6-BFF97906A277}">
      <dgm:prSet custT="1"/>
      <dgm:spPr/>
      <dgm:t>
        <a:bodyPr/>
        <a:lstStyle/>
        <a:p>
          <a:r>
            <a:rPr lang="uk-UA" sz="2000" b="0" i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Капітальний та поточний ремонт житлового фонду </a:t>
          </a:r>
          <a:r>
            <a:rPr lang="uk-UA" sz="2000" b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000" b="1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1,3 млн. грн.</a:t>
          </a:r>
          <a:endParaRPr lang="uk-UA" sz="2000" b="1" dirty="0">
            <a:solidFill>
              <a:sysClr val="windowText" lastClr="000000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4E6FD2B-9F6E-4CC6-86CA-AEE12AE32838}" type="parTrans" cxnId="{DDB32FCC-7B60-48BF-A3C0-32C88DCE3E91}">
      <dgm:prSet/>
      <dgm:spPr/>
      <dgm:t>
        <a:bodyPr/>
        <a:lstStyle/>
        <a:p>
          <a:endParaRPr lang="uk-UA" sz="2000" b="0">
            <a:solidFill>
              <a:sysClr val="windowText" lastClr="000000"/>
            </a:solidFill>
          </a:endParaRPr>
        </a:p>
      </dgm:t>
    </dgm:pt>
    <dgm:pt modelId="{EE012886-3B83-41E5-8AF1-ABF38097BF92}" type="sibTrans" cxnId="{DDB32FCC-7B60-48BF-A3C0-32C88DCE3E91}">
      <dgm:prSet/>
      <dgm:spPr/>
      <dgm:t>
        <a:bodyPr/>
        <a:lstStyle/>
        <a:p>
          <a:endParaRPr lang="uk-UA" sz="2000" b="0">
            <a:solidFill>
              <a:sysClr val="windowText" lastClr="000000"/>
            </a:solidFill>
          </a:endParaRPr>
        </a:p>
      </dgm:t>
    </dgm:pt>
    <dgm:pt modelId="{126293CB-6B44-4B05-8AEC-BE9A3FDD39C2}">
      <dgm:prSet custT="1"/>
      <dgm:spPr/>
      <dgm:t>
        <a:bodyPr/>
        <a:lstStyle/>
        <a:p>
          <a:r>
            <a:rPr lang="uk-UA" sz="2000" b="0" i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Укріплення стін натяжними металевими зв'язками в ж/б машинних приміщень ліфтів </a:t>
          </a:r>
          <a:r>
            <a:rPr lang="uk-UA" sz="2000" b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000" b="1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300 тис. грн.</a:t>
          </a:r>
          <a:endParaRPr lang="uk-UA" sz="2000" b="1" dirty="0">
            <a:solidFill>
              <a:sysClr val="windowText" lastClr="000000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A77280F-8573-4AC4-92A0-1F5A79FF7E13}" type="parTrans" cxnId="{D29D0A44-4E08-495C-A5BB-86ECFB6248E0}">
      <dgm:prSet/>
      <dgm:spPr/>
      <dgm:t>
        <a:bodyPr/>
        <a:lstStyle/>
        <a:p>
          <a:endParaRPr lang="uk-UA" sz="2000" b="0">
            <a:solidFill>
              <a:sysClr val="windowText" lastClr="000000"/>
            </a:solidFill>
          </a:endParaRPr>
        </a:p>
      </dgm:t>
    </dgm:pt>
    <dgm:pt modelId="{AF564DCA-120B-472B-9E74-195A8697A9DB}" type="sibTrans" cxnId="{D29D0A44-4E08-495C-A5BB-86ECFB6248E0}">
      <dgm:prSet/>
      <dgm:spPr/>
      <dgm:t>
        <a:bodyPr/>
        <a:lstStyle/>
        <a:p>
          <a:endParaRPr lang="uk-UA" sz="2000" b="0">
            <a:solidFill>
              <a:sysClr val="windowText" lastClr="000000"/>
            </a:solidFill>
          </a:endParaRPr>
        </a:p>
      </dgm:t>
    </dgm:pt>
    <dgm:pt modelId="{3E38C17F-31D6-4423-AA98-55CFCB190E14}">
      <dgm:prSet custT="1"/>
      <dgm:spPr/>
      <dgm:t>
        <a:bodyPr/>
        <a:lstStyle/>
        <a:p>
          <a:r>
            <a:rPr lang="uk-UA" sz="2000" b="0" i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Капітальний ремонт нежитлового приміщення  по вул. </a:t>
          </a:r>
          <a:r>
            <a:rPr lang="uk-UA" sz="2000" b="0" i="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Кам'янецькій</a:t>
          </a:r>
          <a:r>
            <a:rPr lang="uk-UA" sz="2000" b="0" i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, 54 ( під розміщення Центру Енергоефективності міста Хмельницького) </a:t>
          </a:r>
          <a:r>
            <a:rPr lang="uk-UA" sz="2000" b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000" b="1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300 тис. грн. </a:t>
          </a:r>
          <a:endParaRPr lang="uk-UA" sz="2000" b="1" dirty="0">
            <a:solidFill>
              <a:sysClr val="windowText" lastClr="000000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4ADF691-C2AD-4189-87E1-579F2F1E8C47}" type="parTrans" cxnId="{4B866C50-6F33-490A-9D83-6A6E653C3C64}">
      <dgm:prSet/>
      <dgm:spPr/>
      <dgm:t>
        <a:bodyPr/>
        <a:lstStyle/>
        <a:p>
          <a:endParaRPr lang="uk-UA" sz="2000" b="0">
            <a:solidFill>
              <a:sysClr val="windowText" lastClr="000000"/>
            </a:solidFill>
          </a:endParaRPr>
        </a:p>
      </dgm:t>
    </dgm:pt>
    <dgm:pt modelId="{9D24A033-D509-4CC7-A2E8-1A9EDE0F51E2}" type="sibTrans" cxnId="{4B866C50-6F33-490A-9D83-6A6E653C3C64}">
      <dgm:prSet/>
      <dgm:spPr/>
      <dgm:t>
        <a:bodyPr/>
        <a:lstStyle/>
        <a:p>
          <a:endParaRPr lang="uk-UA" sz="2000" b="0">
            <a:solidFill>
              <a:sysClr val="windowText" lastClr="000000"/>
            </a:solidFill>
          </a:endParaRPr>
        </a:p>
      </dgm:t>
    </dgm:pt>
    <dgm:pt modelId="{3D108222-C18A-4BF6-A5A9-DD864099C156}">
      <dgm:prSet custT="1"/>
      <dgm:spPr/>
      <dgm:t>
        <a:bodyPr/>
        <a:lstStyle/>
        <a:p>
          <a:r>
            <a:rPr lang="uk-UA" sz="2000" b="0" i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ПКД та початок будівництва притулку для бездоглядних тварин </a:t>
          </a:r>
          <a:r>
            <a:rPr lang="uk-UA" sz="2000" b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uk-UA" sz="2000" b="1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300 тис. грн.</a:t>
          </a:r>
          <a:endParaRPr lang="uk-UA" sz="2000" b="1" dirty="0">
            <a:solidFill>
              <a:sysClr val="windowText" lastClr="000000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5CA1D42-A97A-442E-8576-A4386714815E}" type="parTrans" cxnId="{19B11797-AD30-42C7-A880-C52C7E030F03}">
      <dgm:prSet/>
      <dgm:spPr/>
      <dgm:t>
        <a:bodyPr/>
        <a:lstStyle/>
        <a:p>
          <a:endParaRPr lang="uk-UA" sz="2000" b="0">
            <a:solidFill>
              <a:sysClr val="windowText" lastClr="000000"/>
            </a:solidFill>
          </a:endParaRPr>
        </a:p>
      </dgm:t>
    </dgm:pt>
    <dgm:pt modelId="{4C40978F-46CF-45E1-8C74-6B300F72C463}" type="sibTrans" cxnId="{19B11797-AD30-42C7-A880-C52C7E030F03}">
      <dgm:prSet/>
      <dgm:spPr/>
      <dgm:t>
        <a:bodyPr/>
        <a:lstStyle/>
        <a:p>
          <a:endParaRPr lang="uk-UA" sz="2000" b="0">
            <a:solidFill>
              <a:sysClr val="windowText" lastClr="000000"/>
            </a:solidFill>
          </a:endParaRPr>
        </a:p>
      </dgm:t>
    </dgm:pt>
    <dgm:pt modelId="{A24A7B5F-871F-40E9-ADD8-BC707F06CB9D}" type="pres">
      <dgm:prSet presAssocID="{E10646F5-9CD1-4CF6-97E6-3C28C7A96EA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AEE942F9-C2D3-4834-BC0B-F257090BFD52}" type="pres">
      <dgm:prSet presAssocID="{E10646F5-9CD1-4CF6-97E6-3C28C7A96EA8}" presName="Name1" presStyleCnt="0"/>
      <dgm:spPr/>
    </dgm:pt>
    <dgm:pt modelId="{33AECFBA-EFF7-4849-822E-1827F0152994}" type="pres">
      <dgm:prSet presAssocID="{E10646F5-9CD1-4CF6-97E6-3C28C7A96EA8}" presName="cycle" presStyleCnt="0"/>
      <dgm:spPr/>
    </dgm:pt>
    <dgm:pt modelId="{686D61A0-22DB-470C-8A52-9749E0692240}" type="pres">
      <dgm:prSet presAssocID="{E10646F5-9CD1-4CF6-97E6-3C28C7A96EA8}" presName="srcNode" presStyleLbl="node1" presStyleIdx="0" presStyleCnt="7"/>
      <dgm:spPr/>
    </dgm:pt>
    <dgm:pt modelId="{A0DF08B8-3A18-404A-8D44-24BC5749014A}" type="pres">
      <dgm:prSet presAssocID="{E10646F5-9CD1-4CF6-97E6-3C28C7A96EA8}" presName="conn" presStyleLbl="parChTrans1D2" presStyleIdx="0" presStyleCnt="1"/>
      <dgm:spPr/>
      <dgm:t>
        <a:bodyPr/>
        <a:lstStyle/>
        <a:p>
          <a:endParaRPr lang="uk-UA"/>
        </a:p>
      </dgm:t>
    </dgm:pt>
    <dgm:pt modelId="{624445BF-A76A-49C1-9637-3502DF95BBC0}" type="pres">
      <dgm:prSet presAssocID="{E10646F5-9CD1-4CF6-97E6-3C28C7A96EA8}" presName="extraNode" presStyleLbl="node1" presStyleIdx="0" presStyleCnt="7"/>
      <dgm:spPr/>
    </dgm:pt>
    <dgm:pt modelId="{9B730C92-0F34-44E1-B3F3-CF9CE3CDEDCF}" type="pres">
      <dgm:prSet presAssocID="{E10646F5-9CD1-4CF6-97E6-3C28C7A96EA8}" presName="dstNode" presStyleLbl="node1" presStyleIdx="0" presStyleCnt="7"/>
      <dgm:spPr/>
    </dgm:pt>
    <dgm:pt modelId="{28086BFE-907E-4F7D-A9FE-C8E8ECC64A84}" type="pres">
      <dgm:prSet presAssocID="{766640EE-C899-4C7A-9368-BAA22E7DB9BF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B2DDDFC-A016-4CF1-B035-5081A900CF83}" type="pres">
      <dgm:prSet presAssocID="{766640EE-C899-4C7A-9368-BAA22E7DB9BF}" presName="accent_1" presStyleCnt="0"/>
      <dgm:spPr/>
    </dgm:pt>
    <dgm:pt modelId="{A73DA0CD-9F38-4D54-95DF-DB54F9285042}" type="pres">
      <dgm:prSet presAssocID="{766640EE-C899-4C7A-9368-BAA22E7DB9BF}" presName="accentRepeatNode" presStyleLbl="solidFgAcc1" presStyleIdx="0" presStyleCnt="7"/>
      <dgm:spPr/>
    </dgm:pt>
    <dgm:pt modelId="{D9DFDD21-9E68-46AF-B69B-22E5C28C11C8}" type="pres">
      <dgm:prSet presAssocID="{AE3223CF-3ED1-4A97-AE5C-D5C708431419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087D43A-28F6-4C9C-94DB-F2D3F66AEE28}" type="pres">
      <dgm:prSet presAssocID="{AE3223CF-3ED1-4A97-AE5C-D5C708431419}" presName="accent_2" presStyleCnt="0"/>
      <dgm:spPr/>
    </dgm:pt>
    <dgm:pt modelId="{034BAD63-2E2A-4416-A7F3-3FB21DCA8752}" type="pres">
      <dgm:prSet presAssocID="{AE3223CF-3ED1-4A97-AE5C-D5C708431419}" presName="accentRepeatNode" presStyleLbl="solidFgAcc1" presStyleIdx="1" presStyleCnt="7"/>
      <dgm:spPr/>
    </dgm:pt>
    <dgm:pt modelId="{20642F4F-0A63-47DB-86E6-23564DF2B146}" type="pres">
      <dgm:prSet presAssocID="{715B14EB-95E2-4D81-BA74-811D2DE90BAA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D76110A-F1A1-443A-997B-B60894840EDE}" type="pres">
      <dgm:prSet presAssocID="{715B14EB-95E2-4D81-BA74-811D2DE90BAA}" presName="accent_3" presStyleCnt="0"/>
      <dgm:spPr/>
    </dgm:pt>
    <dgm:pt modelId="{33BA1EA0-F7C0-4520-A8EC-31256AE70F5E}" type="pres">
      <dgm:prSet presAssocID="{715B14EB-95E2-4D81-BA74-811D2DE90BAA}" presName="accentRepeatNode" presStyleLbl="solidFgAcc1" presStyleIdx="2" presStyleCnt="7"/>
      <dgm:spPr/>
    </dgm:pt>
    <dgm:pt modelId="{2D720B49-F1E5-46BF-9D6C-C706FDF2EF03}" type="pres">
      <dgm:prSet presAssocID="{FC58F756-38EE-4862-81A6-BFF97906A277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7F339AE-0E66-4980-B326-D869104FCF7D}" type="pres">
      <dgm:prSet presAssocID="{FC58F756-38EE-4862-81A6-BFF97906A277}" presName="accent_4" presStyleCnt="0"/>
      <dgm:spPr/>
    </dgm:pt>
    <dgm:pt modelId="{3867F3D6-D3DA-49FE-9A5E-F0C46B18E3F1}" type="pres">
      <dgm:prSet presAssocID="{FC58F756-38EE-4862-81A6-BFF97906A277}" presName="accentRepeatNode" presStyleLbl="solidFgAcc1" presStyleIdx="3" presStyleCnt="7"/>
      <dgm:spPr/>
    </dgm:pt>
    <dgm:pt modelId="{DCC351E2-616E-47F1-B68B-24C27054FED5}" type="pres">
      <dgm:prSet presAssocID="{126293CB-6B44-4B05-8AEC-BE9A3FDD39C2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598DD65-6403-4C45-A7B3-BB1A34AB8D88}" type="pres">
      <dgm:prSet presAssocID="{126293CB-6B44-4B05-8AEC-BE9A3FDD39C2}" presName="accent_5" presStyleCnt="0"/>
      <dgm:spPr/>
    </dgm:pt>
    <dgm:pt modelId="{07E55823-C339-4698-88DE-471B085934B1}" type="pres">
      <dgm:prSet presAssocID="{126293CB-6B44-4B05-8AEC-BE9A3FDD39C2}" presName="accentRepeatNode" presStyleLbl="solidFgAcc1" presStyleIdx="4" presStyleCnt="7"/>
      <dgm:spPr/>
    </dgm:pt>
    <dgm:pt modelId="{9EB137E8-8C46-4526-B2DA-E1162D668B2D}" type="pres">
      <dgm:prSet presAssocID="{3E38C17F-31D6-4423-AA98-55CFCB190E14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2825A3A-F586-45B3-9CDC-03344DBBA7BD}" type="pres">
      <dgm:prSet presAssocID="{3E38C17F-31D6-4423-AA98-55CFCB190E14}" presName="accent_6" presStyleCnt="0"/>
      <dgm:spPr/>
    </dgm:pt>
    <dgm:pt modelId="{60BF3927-BFD5-4B3B-B232-339F31508909}" type="pres">
      <dgm:prSet presAssocID="{3E38C17F-31D6-4423-AA98-55CFCB190E14}" presName="accentRepeatNode" presStyleLbl="solidFgAcc1" presStyleIdx="5" presStyleCnt="7"/>
      <dgm:spPr/>
    </dgm:pt>
    <dgm:pt modelId="{FAE9ED00-E114-4A8B-868D-77DC7F0EC2A3}" type="pres">
      <dgm:prSet presAssocID="{3D108222-C18A-4BF6-A5A9-DD864099C156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E49FFF-1650-44FD-A724-1AA628E281CD}" type="pres">
      <dgm:prSet presAssocID="{3D108222-C18A-4BF6-A5A9-DD864099C156}" presName="accent_7" presStyleCnt="0"/>
      <dgm:spPr/>
    </dgm:pt>
    <dgm:pt modelId="{0A985916-5216-4AB3-9FC6-13B235AF3E04}" type="pres">
      <dgm:prSet presAssocID="{3D108222-C18A-4BF6-A5A9-DD864099C156}" presName="accentRepeatNode" presStyleLbl="solidFgAcc1" presStyleIdx="6" presStyleCnt="7"/>
      <dgm:spPr/>
    </dgm:pt>
  </dgm:ptLst>
  <dgm:cxnLst>
    <dgm:cxn modelId="{E9269A89-3450-4316-BF18-A1B5E82649B9}" type="presOf" srcId="{715B14EB-95E2-4D81-BA74-811D2DE90BAA}" destId="{20642F4F-0A63-47DB-86E6-23564DF2B146}" srcOrd="0" destOrd="0" presId="urn:microsoft.com/office/officeart/2008/layout/VerticalCurvedList"/>
    <dgm:cxn modelId="{DE05B9B6-A3D8-442C-B526-AAA744FEAFD7}" srcId="{E10646F5-9CD1-4CF6-97E6-3C28C7A96EA8}" destId="{AE3223CF-3ED1-4A97-AE5C-D5C708431419}" srcOrd="1" destOrd="0" parTransId="{662D8604-EDEA-4491-B285-D9836F14DEB0}" sibTransId="{A0E4E0EE-B01F-4779-A805-243381D0BEEF}"/>
    <dgm:cxn modelId="{D29D0A44-4E08-495C-A5BB-86ECFB6248E0}" srcId="{E10646F5-9CD1-4CF6-97E6-3C28C7A96EA8}" destId="{126293CB-6B44-4B05-8AEC-BE9A3FDD39C2}" srcOrd="4" destOrd="0" parTransId="{7A77280F-8573-4AC4-92A0-1F5A79FF7E13}" sibTransId="{AF564DCA-120B-472B-9E74-195A8697A9DB}"/>
    <dgm:cxn modelId="{8D279FEA-9C50-4FF7-99B6-C0E361D980B3}" srcId="{E10646F5-9CD1-4CF6-97E6-3C28C7A96EA8}" destId="{715B14EB-95E2-4D81-BA74-811D2DE90BAA}" srcOrd="2" destOrd="0" parTransId="{D8DB22DA-93CF-4CB3-A500-AB30708C813A}" sibTransId="{76025CCB-BCDA-4F2D-8D94-A7873CA24909}"/>
    <dgm:cxn modelId="{D89C88D7-C2F0-4B45-8C58-F94839F1B9CC}" srcId="{E10646F5-9CD1-4CF6-97E6-3C28C7A96EA8}" destId="{766640EE-C899-4C7A-9368-BAA22E7DB9BF}" srcOrd="0" destOrd="0" parTransId="{E23F890F-E6CD-47D3-88AB-67B52782C938}" sibTransId="{4466F2F1-586A-466B-811B-FC7208037688}"/>
    <dgm:cxn modelId="{DDB32FCC-7B60-48BF-A3C0-32C88DCE3E91}" srcId="{E10646F5-9CD1-4CF6-97E6-3C28C7A96EA8}" destId="{FC58F756-38EE-4862-81A6-BFF97906A277}" srcOrd="3" destOrd="0" parTransId="{C4E6FD2B-9F6E-4CC6-86CA-AEE12AE32838}" sibTransId="{EE012886-3B83-41E5-8AF1-ABF38097BF92}"/>
    <dgm:cxn modelId="{4B866C50-6F33-490A-9D83-6A6E653C3C64}" srcId="{E10646F5-9CD1-4CF6-97E6-3C28C7A96EA8}" destId="{3E38C17F-31D6-4423-AA98-55CFCB190E14}" srcOrd="5" destOrd="0" parTransId="{14ADF691-C2AD-4189-87E1-579F2F1E8C47}" sibTransId="{9D24A033-D509-4CC7-A2E8-1A9EDE0F51E2}"/>
    <dgm:cxn modelId="{220E2229-C994-4FAD-AB4A-D0887B91AEC4}" type="presOf" srcId="{4466F2F1-586A-466B-811B-FC7208037688}" destId="{A0DF08B8-3A18-404A-8D44-24BC5749014A}" srcOrd="0" destOrd="0" presId="urn:microsoft.com/office/officeart/2008/layout/VerticalCurvedList"/>
    <dgm:cxn modelId="{AC7CEF04-F930-4988-BA9A-B09C9211DABE}" type="presOf" srcId="{3E38C17F-31D6-4423-AA98-55CFCB190E14}" destId="{9EB137E8-8C46-4526-B2DA-E1162D668B2D}" srcOrd="0" destOrd="0" presId="urn:microsoft.com/office/officeart/2008/layout/VerticalCurvedList"/>
    <dgm:cxn modelId="{5284F457-2C61-465E-B7FE-0EDCFD96C5E2}" type="presOf" srcId="{126293CB-6B44-4B05-8AEC-BE9A3FDD39C2}" destId="{DCC351E2-616E-47F1-B68B-24C27054FED5}" srcOrd="0" destOrd="0" presId="urn:microsoft.com/office/officeart/2008/layout/VerticalCurvedList"/>
    <dgm:cxn modelId="{297E2A5F-327C-499A-91A9-BB5858BF8D39}" type="presOf" srcId="{E10646F5-9CD1-4CF6-97E6-3C28C7A96EA8}" destId="{A24A7B5F-871F-40E9-ADD8-BC707F06CB9D}" srcOrd="0" destOrd="0" presId="urn:microsoft.com/office/officeart/2008/layout/VerticalCurvedList"/>
    <dgm:cxn modelId="{5EE1F39A-EA36-4380-B3F6-4D45FA77FFAF}" type="presOf" srcId="{FC58F756-38EE-4862-81A6-BFF97906A277}" destId="{2D720B49-F1E5-46BF-9D6C-C706FDF2EF03}" srcOrd="0" destOrd="0" presId="urn:microsoft.com/office/officeart/2008/layout/VerticalCurvedList"/>
    <dgm:cxn modelId="{DF4922D6-3905-455D-9F67-F8ACA80389CF}" type="presOf" srcId="{AE3223CF-3ED1-4A97-AE5C-D5C708431419}" destId="{D9DFDD21-9E68-46AF-B69B-22E5C28C11C8}" srcOrd="0" destOrd="0" presId="urn:microsoft.com/office/officeart/2008/layout/VerticalCurvedList"/>
    <dgm:cxn modelId="{17B97214-66E2-40FB-A017-D9ADADE19E90}" type="presOf" srcId="{3D108222-C18A-4BF6-A5A9-DD864099C156}" destId="{FAE9ED00-E114-4A8B-868D-77DC7F0EC2A3}" srcOrd="0" destOrd="0" presId="urn:microsoft.com/office/officeart/2008/layout/VerticalCurvedList"/>
    <dgm:cxn modelId="{DC69B00F-6C86-4E71-A6F6-4A5DEA0B71FE}" type="presOf" srcId="{766640EE-C899-4C7A-9368-BAA22E7DB9BF}" destId="{28086BFE-907E-4F7D-A9FE-C8E8ECC64A84}" srcOrd="0" destOrd="0" presId="urn:microsoft.com/office/officeart/2008/layout/VerticalCurvedList"/>
    <dgm:cxn modelId="{19B11797-AD30-42C7-A880-C52C7E030F03}" srcId="{E10646F5-9CD1-4CF6-97E6-3C28C7A96EA8}" destId="{3D108222-C18A-4BF6-A5A9-DD864099C156}" srcOrd="6" destOrd="0" parTransId="{75CA1D42-A97A-442E-8576-A4386714815E}" sibTransId="{4C40978F-46CF-45E1-8C74-6B300F72C463}"/>
    <dgm:cxn modelId="{EB943696-296D-48B0-980A-8721653BC9BC}" type="presParOf" srcId="{A24A7B5F-871F-40E9-ADD8-BC707F06CB9D}" destId="{AEE942F9-C2D3-4834-BC0B-F257090BFD52}" srcOrd="0" destOrd="0" presId="urn:microsoft.com/office/officeart/2008/layout/VerticalCurvedList"/>
    <dgm:cxn modelId="{6A67E4D2-C694-4CE0-ADF2-5A1BC38BE735}" type="presParOf" srcId="{AEE942F9-C2D3-4834-BC0B-F257090BFD52}" destId="{33AECFBA-EFF7-4849-822E-1827F0152994}" srcOrd="0" destOrd="0" presId="urn:microsoft.com/office/officeart/2008/layout/VerticalCurvedList"/>
    <dgm:cxn modelId="{CE1EB6A4-BCD6-411C-BE89-1EBC1214BB76}" type="presParOf" srcId="{33AECFBA-EFF7-4849-822E-1827F0152994}" destId="{686D61A0-22DB-470C-8A52-9749E0692240}" srcOrd="0" destOrd="0" presId="urn:microsoft.com/office/officeart/2008/layout/VerticalCurvedList"/>
    <dgm:cxn modelId="{26A418B3-2164-484E-9621-7041FFC23930}" type="presParOf" srcId="{33AECFBA-EFF7-4849-822E-1827F0152994}" destId="{A0DF08B8-3A18-404A-8D44-24BC5749014A}" srcOrd="1" destOrd="0" presId="urn:microsoft.com/office/officeart/2008/layout/VerticalCurvedList"/>
    <dgm:cxn modelId="{CA05226C-0C8C-4F31-BB72-327BDFBB5A3F}" type="presParOf" srcId="{33AECFBA-EFF7-4849-822E-1827F0152994}" destId="{624445BF-A76A-49C1-9637-3502DF95BBC0}" srcOrd="2" destOrd="0" presId="urn:microsoft.com/office/officeart/2008/layout/VerticalCurvedList"/>
    <dgm:cxn modelId="{2B26FA42-89D8-4116-959D-EA6C9D17EFA6}" type="presParOf" srcId="{33AECFBA-EFF7-4849-822E-1827F0152994}" destId="{9B730C92-0F34-44E1-B3F3-CF9CE3CDEDCF}" srcOrd="3" destOrd="0" presId="urn:microsoft.com/office/officeart/2008/layout/VerticalCurvedList"/>
    <dgm:cxn modelId="{933FBEEA-EDED-4452-B457-22C4E2EEBADF}" type="presParOf" srcId="{AEE942F9-C2D3-4834-BC0B-F257090BFD52}" destId="{28086BFE-907E-4F7D-A9FE-C8E8ECC64A84}" srcOrd="1" destOrd="0" presId="urn:microsoft.com/office/officeart/2008/layout/VerticalCurvedList"/>
    <dgm:cxn modelId="{A11CE6B7-83C9-477B-B6A6-031065223CA6}" type="presParOf" srcId="{AEE942F9-C2D3-4834-BC0B-F257090BFD52}" destId="{0B2DDDFC-A016-4CF1-B035-5081A900CF83}" srcOrd="2" destOrd="0" presId="urn:microsoft.com/office/officeart/2008/layout/VerticalCurvedList"/>
    <dgm:cxn modelId="{51D52081-0E02-4E43-923B-06ED6D30F832}" type="presParOf" srcId="{0B2DDDFC-A016-4CF1-B035-5081A900CF83}" destId="{A73DA0CD-9F38-4D54-95DF-DB54F9285042}" srcOrd="0" destOrd="0" presId="urn:microsoft.com/office/officeart/2008/layout/VerticalCurvedList"/>
    <dgm:cxn modelId="{8439702B-72E7-4DB8-9F20-872EF41A2036}" type="presParOf" srcId="{AEE942F9-C2D3-4834-BC0B-F257090BFD52}" destId="{D9DFDD21-9E68-46AF-B69B-22E5C28C11C8}" srcOrd="3" destOrd="0" presId="urn:microsoft.com/office/officeart/2008/layout/VerticalCurvedList"/>
    <dgm:cxn modelId="{910F4158-AB31-4D23-A4E7-58F51BD1A382}" type="presParOf" srcId="{AEE942F9-C2D3-4834-BC0B-F257090BFD52}" destId="{3087D43A-28F6-4C9C-94DB-F2D3F66AEE28}" srcOrd="4" destOrd="0" presId="urn:microsoft.com/office/officeart/2008/layout/VerticalCurvedList"/>
    <dgm:cxn modelId="{6FDF154A-73F3-4AD8-8F9A-1A2696D1BDFF}" type="presParOf" srcId="{3087D43A-28F6-4C9C-94DB-F2D3F66AEE28}" destId="{034BAD63-2E2A-4416-A7F3-3FB21DCA8752}" srcOrd="0" destOrd="0" presId="urn:microsoft.com/office/officeart/2008/layout/VerticalCurvedList"/>
    <dgm:cxn modelId="{6FF4B607-C356-4E6D-AE14-86B7807E3985}" type="presParOf" srcId="{AEE942F9-C2D3-4834-BC0B-F257090BFD52}" destId="{20642F4F-0A63-47DB-86E6-23564DF2B146}" srcOrd="5" destOrd="0" presId="urn:microsoft.com/office/officeart/2008/layout/VerticalCurvedList"/>
    <dgm:cxn modelId="{325B13D7-18FD-457B-A34C-C95D6934F345}" type="presParOf" srcId="{AEE942F9-C2D3-4834-BC0B-F257090BFD52}" destId="{6D76110A-F1A1-443A-997B-B60894840EDE}" srcOrd="6" destOrd="0" presId="urn:microsoft.com/office/officeart/2008/layout/VerticalCurvedList"/>
    <dgm:cxn modelId="{24ED0282-1661-4F62-998A-D0FD9B4C7F68}" type="presParOf" srcId="{6D76110A-F1A1-443A-997B-B60894840EDE}" destId="{33BA1EA0-F7C0-4520-A8EC-31256AE70F5E}" srcOrd="0" destOrd="0" presId="urn:microsoft.com/office/officeart/2008/layout/VerticalCurvedList"/>
    <dgm:cxn modelId="{845ACD7B-5AE2-4F07-AB35-10BC6480CE8A}" type="presParOf" srcId="{AEE942F9-C2D3-4834-BC0B-F257090BFD52}" destId="{2D720B49-F1E5-46BF-9D6C-C706FDF2EF03}" srcOrd="7" destOrd="0" presId="urn:microsoft.com/office/officeart/2008/layout/VerticalCurvedList"/>
    <dgm:cxn modelId="{C748BCD6-D04C-4FE5-A680-A0CD21658C3B}" type="presParOf" srcId="{AEE942F9-C2D3-4834-BC0B-F257090BFD52}" destId="{17F339AE-0E66-4980-B326-D869104FCF7D}" srcOrd="8" destOrd="0" presId="urn:microsoft.com/office/officeart/2008/layout/VerticalCurvedList"/>
    <dgm:cxn modelId="{989D7870-0FC1-4E4F-BF78-973F192E5F48}" type="presParOf" srcId="{17F339AE-0E66-4980-B326-D869104FCF7D}" destId="{3867F3D6-D3DA-49FE-9A5E-F0C46B18E3F1}" srcOrd="0" destOrd="0" presId="urn:microsoft.com/office/officeart/2008/layout/VerticalCurvedList"/>
    <dgm:cxn modelId="{4B73B3A3-A97E-41A5-8EBB-10D54E277F50}" type="presParOf" srcId="{AEE942F9-C2D3-4834-BC0B-F257090BFD52}" destId="{DCC351E2-616E-47F1-B68B-24C27054FED5}" srcOrd="9" destOrd="0" presId="urn:microsoft.com/office/officeart/2008/layout/VerticalCurvedList"/>
    <dgm:cxn modelId="{469957F2-83B9-4545-9D54-8312226E544A}" type="presParOf" srcId="{AEE942F9-C2D3-4834-BC0B-F257090BFD52}" destId="{C598DD65-6403-4C45-A7B3-BB1A34AB8D88}" srcOrd="10" destOrd="0" presId="urn:microsoft.com/office/officeart/2008/layout/VerticalCurvedList"/>
    <dgm:cxn modelId="{1ED4FBD5-184F-472A-9244-618462E779F9}" type="presParOf" srcId="{C598DD65-6403-4C45-A7B3-BB1A34AB8D88}" destId="{07E55823-C339-4698-88DE-471B085934B1}" srcOrd="0" destOrd="0" presId="urn:microsoft.com/office/officeart/2008/layout/VerticalCurvedList"/>
    <dgm:cxn modelId="{71B7D97C-AB81-46ED-910D-A3036C9F6422}" type="presParOf" srcId="{AEE942F9-C2D3-4834-BC0B-F257090BFD52}" destId="{9EB137E8-8C46-4526-B2DA-E1162D668B2D}" srcOrd="11" destOrd="0" presId="urn:microsoft.com/office/officeart/2008/layout/VerticalCurvedList"/>
    <dgm:cxn modelId="{DAB398FC-19C9-44DE-B7C9-CE18F46C3172}" type="presParOf" srcId="{AEE942F9-C2D3-4834-BC0B-F257090BFD52}" destId="{72825A3A-F586-45B3-9CDC-03344DBBA7BD}" srcOrd="12" destOrd="0" presId="urn:microsoft.com/office/officeart/2008/layout/VerticalCurvedList"/>
    <dgm:cxn modelId="{49405FA4-0890-475A-BE6B-B93D42B05986}" type="presParOf" srcId="{72825A3A-F586-45B3-9CDC-03344DBBA7BD}" destId="{60BF3927-BFD5-4B3B-B232-339F31508909}" srcOrd="0" destOrd="0" presId="urn:microsoft.com/office/officeart/2008/layout/VerticalCurvedList"/>
    <dgm:cxn modelId="{327C808E-A766-49CD-9922-4ADBA0378DC8}" type="presParOf" srcId="{AEE942F9-C2D3-4834-BC0B-F257090BFD52}" destId="{FAE9ED00-E114-4A8B-868D-77DC7F0EC2A3}" srcOrd="13" destOrd="0" presId="urn:microsoft.com/office/officeart/2008/layout/VerticalCurvedList"/>
    <dgm:cxn modelId="{47B3F970-9DD6-4E23-8C06-EC3E109840EF}" type="presParOf" srcId="{AEE942F9-C2D3-4834-BC0B-F257090BFD52}" destId="{F4E49FFF-1650-44FD-A724-1AA628E281CD}" srcOrd="14" destOrd="0" presId="urn:microsoft.com/office/officeart/2008/layout/VerticalCurvedList"/>
    <dgm:cxn modelId="{301D7C91-CC52-4A50-B886-1EADE6720FEA}" type="presParOf" srcId="{F4E49FFF-1650-44FD-A724-1AA628E281CD}" destId="{0A985916-5216-4AB3-9FC6-13B235AF3E0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0.62404</cdr:x>
      <cdr:y>0.17231</cdr:y>
    </cdr:from>
    <cdr:to>
      <cdr:x>0.72537</cdr:x>
      <cdr:y>0.28023</cdr:y>
    </cdr:to>
    <cdr:sp macro="" textlink="">
      <cdr:nvSpPr>
        <cdr:cNvPr id="4" name="TextBox 5"/>
        <cdr:cNvSpPr txBox="1"/>
      </cdr:nvSpPr>
      <cdr:spPr>
        <a:xfrm xmlns:a="http://schemas.openxmlformats.org/drawingml/2006/main">
          <a:off x="3709751" y="933689"/>
          <a:ext cx="602368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3200" dirty="0" smtClean="0"/>
            <a:t>37,2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0.2169</cdr:x>
      <cdr:y>0.50442</cdr:y>
    </cdr:from>
    <cdr:to>
      <cdr:x>0.36722</cdr:x>
      <cdr:y>0.6088</cdr:y>
    </cdr:to>
    <cdr:sp macro="" textlink="">
      <cdr:nvSpPr>
        <cdr:cNvPr id="2" name="TextBox 36"/>
        <cdr:cNvSpPr txBox="1"/>
      </cdr:nvSpPr>
      <cdr:spPr>
        <a:xfrm xmlns:a="http://schemas.openxmlformats.org/drawingml/2006/main">
          <a:off x="1265722" y="2231123"/>
          <a:ext cx="877163" cy="4616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4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2 076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4871" cy="502676"/>
          </a:xfrm>
          <a:prstGeom prst="rect">
            <a:avLst/>
          </a:prstGeom>
        </p:spPr>
        <p:txBody>
          <a:bodyPr vert="horz" lIns="96578" tIns="48289" rIns="96578" bIns="4828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2"/>
            <a:ext cx="2984871" cy="502676"/>
          </a:xfrm>
          <a:prstGeom prst="rect">
            <a:avLst/>
          </a:prstGeom>
        </p:spPr>
        <p:txBody>
          <a:bodyPr vert="horz" lIns="96578" tIns="48289" rIns="96578" bIns="48289" rtlCol="0"/>
          <a:lstStyle>
            <a:lvl1pPr algn="r">
              <a:defRPr sz="1300"/>
            </a:lvl1pPr>
          </a:lstStyle>
          <a:p>
            <a:fld id="{BE2DD1C9-4BB6-422A-8F34-C157EA500BD9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578" tIns="48289" rIns="96578" bIns="4828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578" tIns="48289" rIns="96578" bIns="48289" rtlCol="0" anchor="b"/>
          <a:lstStyle>
            <a:lvl1pPr algn="r">
              <a:defRPr sz="1300"/>
            </a:lvl1pPr>
          </a:lstStyle>
          <a:p>
            <a:fld id="{D5A997E4-EE34-411C-9FF1-22B934EF533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5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2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2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5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8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4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3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6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78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2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3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‹№›</a:t>
            </a:fld>
            <a:endParaRPr lang="en-US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98"/>
          <a:stretch/>
        </p:blipFill>
        <p:spPr>
          <a:xfrm>
            <a:off x="0" y="4913244"/>
            <a:ext cx="12192000" cy="1944757"/>
          </a:xfrm>
          <a:prstGeom prst="rect">
            <a:avLst/>
          </a:prstGeom>
        </p:spPr>
      </p:pic>
      <p:sp>
        <p:nvSpPr>
          <p:cNvPr id="8" name="Прямоугольник 12"/>
          <p:cNvSpPr/>
          <p:nvPr userDrawn="1"/>
        </p:nvSpPr>
        <p:spPr>
          <a:xfrm rot="16200000">
            <a:off x="5123622" y="-210379"/>
            <a:ext cx="1944756" cy="12192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89520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24968" y="2028035"/>
            <a:ext cx="7108372" cy="260824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3337" y="2026923"/>
            <a:ext cx="7620003" cy="2522273"/>
          </a:xfrm>
        </p:spPr>
        <p:txBody>
          <a:bodyPr>
            <a:noAutofit/>
          </a:bodyPr>
          <a:lstStyle/>
          <a:p>
            <a:pPr algn="r"/>
            <a:r>
              <a:rPr lang="ru-RU" sz="5400" b="1" dirty="0" err="1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Уточнення</a:t>
            </a:r>
            <a:r>
              <a:rPr lang="ru-RU" sz="5400" b="1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 бюджету </a:t>
            </a:r>
            <a:br>
              <a:rPr lang="ru-RU" sz="5400" b="1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</a:br>
            <a:r>
              <a:rPr lang="ru-RU" sz="5400" b="1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м. </a:t>
            </a:r>
            <a:r>
              <a:rPr lang="ru-RU" sz="5400" b="1" dirty="0" err="1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Хмельницького</a:t>
            </a:r>
            <a:r>
              <a:rPr lang="ru-RU" sz="5400" b="1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/>
            </a:r>
            <a:br>
              <a:rPr lang="ru-RU" sz="5400" b="1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</a:br>
            <a:r>
              <a:rPr lang="ru-RU" sz="5400" b="1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 на 2017 </a:t>
            </a:r>
            <a:r>
              <a:rPr lang="ru-RU" sz="5400" b="1" dirty="0" err="1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рік</a:t>
            </a:r>
            <a:endParaRPr lang="ru-RU" sz="5400" b="1" dirty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Picture 2" descr="http://artalbum.org.ua/vc_thumb/symbols/coats_of_arms/Ukraine/Khmelnytskyi_ger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49" y="424706"/>
            <a:ext cx="2857500" cy="366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90846" y="5752857"/>
            <a:ext cx="76543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Доповідає начальник фінансового управління 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Ямчук Сергій Миколайович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29866" y="33431"/>
            <a:ext cx="11795556" cy="13479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dirty="0" smtClean="0">
                <a:latin typeface="+mn-lt"/>
                <a:ea typeface="+mn-ea"/>
                <a:cs typeface="+mn-cs"/>
              </a:rPr>
              <a:t>Ремонт</a:t>
            </a:r>
            <a:r>
              <a:rPr lang="ru-RU" dirty="0" smtClean="0">
                <a:latin typeface="+mn-lt"/>
                <a:ea typeface="+mn-ea"/>
                <a:cs typeface="+mn-cs"/>
              </a:rPr>
              <a:t> </a:t>
            </a:r>
            <a:r>
              <a:rPr lang="uk-UA" dirty="0" smtClean="0">
                <a:latin typeface="+mn-lt"/>
                <a:ea typeface="+mn-ea"/>
                <a:cs typeface="+mn-cs"/>
              </a:rPr>
              <a:t>систем</a:t>
            </a:r>
            <a:r>
              <a:rPr lang="ru-RU" dirty="0" smtClean="0">
                <a:latin typeface="+mn-lt"/>
                <a:ea typeface="+mn-ea"/>
                <a:cs typeface="+mn-cs"/>
              </a:rPr>
              <a:t> </a:t>
            </a:r>
            <a:r>
              <a:rPr lang="uk-UA" dirty="0" smtClean="0">
                <a:latin typeface="+mn-lt"/>
                <a:ea typeface="+mn-ea"/>
                <a:cs typeface="+mn-cs"/>
              </a:rPr>
              <a:t>водопостачання</a:t>
            </a:r>
            <a:r>
              <a:rPr lang="ru-RU" dirty="0" smtClean="0">
                <a:latin typeface="+mn-lt"/>
                <a:ea typeface="+mn-ea"/>
                <a:cs typeface="+mn-cs"/>
              </a:rPr>
              <a:t> </a:t>
            </a:r>
            <a:r>
              <a:rPr lang="ru-RU" dirty="0">
                <a:latin typeface="+mn-lt"/>
                <a:ea typeface="+mn-ea"/>
                <a:cs typeface="+mn-cs"/>
              </a:rPr>
              <a:t>та </a:t>
            </a:r>
            <a:r>
              <a:rPr lang="uk-UA" dirty="0" smtClean="0">
                <a:latin typeface="+mn-lt"/>
                <a:ea typeface="+mn-ea"/>
                <a:cs typeface="+mn-cs"/>
              </a:rPr>
              <a:t>водовідведення</a:t>
            </a:r>
            <a:r>
              <a:rPr lang="ru-RU" dirty="0" smtClean="0">
                <a:latin typeface="+mn-lt"/>
                <a:ea typeface="+mn-ea"/>
                <a:cs typeface="+mn-cs"/>
              </a:rPr>
              <a:t> </a:t>
            </a:r>
            <a:r>
              <a:rPr lang="uk-UA" b="1" dirty="0" smtClean="0">
                <a:latin typeface="+mn-lt"/>
                <a:ea typeface="+mn-ea"/>
                <a:cs typeface="+mn-cs"/>
              </a:rPr>
              <a:t>7,3 млн. грн.</a:t>
            </a:r>
            <a:endParaRPr lang="uk-UA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431" y="1551460"/>
            <a:ext cx="12036309" cy="51937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будівництво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водопроводу по вул. Свободи від вул. Зарічанська до житлового будинку №4/1 – </a:t>
            </a: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1,6 млн. </a:t>
            </a:r>
            <a:r>
              <a:rPr lang="uk-UA" sz="19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грн</a:t>
            </a: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.;</a:t>
            </a:r>
            <a:endParaRPr lang="uk-UA" sz="195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будівництву 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мереж водопостачання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каналізації ж/б вул. Лісній, </a:t>
            </a:r>
            <a:r>
              <a:rPr lang="uk-UA" sz="1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Лісному, вул. Підгірна, </a:t>
            </a:r>
            <a:r>
              <a:rPr lang="uk-UA" sz="1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Садовий 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1,7 млн. </a:t>
            </a:r>
            <a:r>
              <a:rPr lang="uk-UA" sz="19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грн.;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будівництво 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мереж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водопостачання  у мікрорайоні </a:t>
            </a:r>
            <a:r>
              <a:rPr lang="uk-UA" sz="1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Книжківці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1,2 млн. </a:t>
            </a:r>
            <a:r>
              <a:rPr lang="uk-UA" sz="19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грн.;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будівництво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напірного каналізаційного 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колектору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районі автомобільного мосту по вул. </a:t>
            </a:r>
            <a:r>
              <a:rPr lang="uk-UA" sz="1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Західно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-Окружна 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b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млн. грн.;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будівництво мереж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водопостачання по вул. 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Старицького,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вул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19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Одухи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провулку Болотний 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0,3 млн. </a:t>
            </a:r>
            <a:r>
              <a:rPr lang="uk-UA" sz="19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грн.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реконструкція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 знезараження питної води ВНС-9 по проспекту Миру, 36/2А – </a:t>
            </a: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 тис. </a:t>
            </a:r>
            <a:r>
              <a:rPr lang="uk-UA" sz="19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грн. </a:t>
            </a:r>
            <a:endParaRPr lang="uk-UA" sz="195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будівництво мереж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водопостачання по вул. </a:t>
            </a:r>
            <a:r>
              <a:rPr lang="uk-UA" sz="1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Вигодовського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260,3 тис. </a:t>
            </a:r>
            <a:r>
              <a:rPr lang="uk-UA" sz="19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грн</a:t>
            </a: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будівництво мереж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водопостачання  по  вул. Руданського – </a:t>
            </a: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207,35 </a:t>
            </a:r>
            <a:r>
              <a:rPr lang="uk-UA" sz="19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тис</a:t>
            </a: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грн.;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будівництво 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мереж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водопостачання по вул. Дачна – </a:t>
            </a: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490, 99 тис. грн;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ПКД на будівництво мереж 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водопостачання, мікрорайон </a:t>
            </a:r>
            <a:r>
              <a:rPr lang="uk-UA" sz="1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Лезневе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вул. Амосова, вул. Комарова, вул. Молдавської, вул. Пасічної, вул. Драгоманова, вул. Вінницька та </a:t>
            </a:r>
            <a:r>
              <a:rPr lang="uk-UA" sz="1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прв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В. Котика, </a:t>
            </a:r>
            <a:r>
              <a:rPr lang="uk-UA" sz="1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прв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1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Кошарського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1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прв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Тупиковий 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19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93,0 тис. грн</a:t>
            </a: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реконструкція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ділянки каналізаційного 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колектору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вул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Тернопільська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16/1 та 18/1  – </a:t>
            </a:r>
            <a:r>
              <a:rPr lang="uk-UA" sz="19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98,37 тис</a:t>
            </a: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грн.;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ПКД на будівництво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зовнішніх мереж водовідведення по вул. </a:t>
            </a:r>
            <a:r>
              <a:rPr lang="uk-UA" sz="1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Кошевого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вул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19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Черняховського</a:t>
            </a:r>
            <a:r>
              <a:rPr lang="uk-UA" sz="1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19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60,0 тис. грн</a:t>
            </a:r>
            <a:r>
              <a:rPr lang="uk-UA" sz="19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95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59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29866" y="150394"/>
            <a:ext cx="11795556" cy="77463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dirty="0">
                <a:latin typeface="+mn-lt"/>
                <a:ea typeface="+mn-ea"/>
                <a:cs typeface="+mn-cs"/>
              </a:rPr>
              <a:t>Нові </a:t>
            </a:r>
            <a:r>
              <a:rPr lang="uk-UA" dirty="0" smtClean="0">
                <a:latin typeface="+mn-lt"/>
                <a:ea typeface="+mn-ea"/>
                <a:cs typeface="+mn-cs"/>
              </a:rPr>
              <a:t>об’єкти та програми</a:t>
            </a:r>
            <a:r>
              <a:rPr lang="ru-RU" dirty="0" smtClean="0">
                <a:latin typeface="+mn-lt"/>
                <a:ea typeface="+mn-ea"/>
                <a:cs typeface="+mn-cs"/>
              </a:rPr>
              <a:t> </a:t>
            </a:r>
            <a:r>
              <a:rPr lang="ru-RU" b="1" dirty="0" smtClean="0">
                <a:latin typeface="+mn-lt"/>
                <a:ea typeface="+mn-ea"/>
                <a:cs typeface="+mn-cs"/>
              </a:rPr>
              <a:t>13,2</a:t>
            </a:r>
            <a:r>
              <a:rPr lang="uk-UA" b="1" dirty="0" smtClean="0">
                <a:latin typeface="+mn-lt"/>
                <a:ea typeface="+mn-ea"/>
                <a:cs typeface="+mn-cs"/>
              </a:rPr>
              <a:t> млн. грн.</a:t>
            </a:r>
            <a:endParaRPr lang="uk-UA" b="1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81704910"/>
              </p:ext>
            </p:extLst>
          </p:nvPr>
        </p:nvGraphicFramePr>
        <p:xfrm>
          <a:off x="264632" y="925033"/>
          <a:ext cx="11662736" cy="5784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79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29866" y="150394"/>
            <a:ext cx="11795556" cy="13062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dirty="0">
                <a:latin typeface="+mn-lt"/>
                <a:ea typeface="+mn-ea"/>
                <a:cs typeface="+mn-cs"/>
              </a:rPr>
              <a:t>Нові </a:t>
            </a:r>
            <a:r>
              <a:rPr lang="uk-UA" dirty="0" smtClean="0">
                <a:latin typeface="+mn-lt"/>
                <a:ea typeface="+mn-ea"/>
                <a:cs typeface="+mn-cs"/>
              </a:rPr>
              <a:t>об’єкти та програми</a:t>
            </a:r>
            <a:r>
              <a:rPr lang="ru-RU" dirty="0" smtClean="0">
                <a:latin typeface="+mn-lt"/>
                <a:ea typeface="+mn-ea"/>
                <a:cs typeface="+mn-cs"/>
              </a:rPr>
              <a:t> </a:t>
            </a:r>
            <a:r>
              <a:rPr lang="ru-RU" b="1" dirty="0" smtClean="0">
                <a:latin typeface="+mn-lt"/>
                <a:ea typeface="+mn-ea"/>
                <a:cs typeface="+mn-cs"/>
              </a:rPr>
              <a:t>13,2</a:t>
            </a:r>
            <a:r>
              <a:rPr lang="uk-UA" b="1" dirty="0" smtClean="0">
                <a:latin typeface="+mn-lt"/>
                <a:ea typeface="+mn-ea"/>
                <a:cs typeface="+mn-cs"/>
              </a:rPr>
              <a:t> млн. грн. </a:t>
            </a:r>
            <a:r>
              <a:rPr lang="uk-UA" dirty="0" smtClean="0">
                <a:latin typeface="+mn-lt"/>
                <a:ea typeface="+mn-ea"/>
                <a:cs typeface="+mn-cs"/>
              </a:rPr>
              <a:t>(продовження)</a:t>
            </a:r>
            <a:endParaRPr lang="uk-UA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35189073"/>
              </p:ext>
            </p:extLst>
          </p:nvPr>
        </p:nvGraphicFramePr>
        <p:xfrm>
          <a:off x="215605" y="1552353"/>
          <a:ext cx="11760790" cy="5156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095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29866" y="150394"/>
            <a:ext cx="11795556" cy="13479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dirty="0" smtClean="0">
                <a:latin typeface="+mn-lt"/>
                <a:ea typeface="+mn-ea"/>
                <a:cs typeface="+mn-cs"/>
              </a:rPr>
              <a:t>Ремонти житлового та нежитлового фондів</a:t>
            </a:r>
          </a:p>
          <a:p>
            <a:r>
              <a:rPr lang="uk-UA" b="1" dirty="0" smtClean="0">
                <a:latin typeface="+mn-lt"/>
                <a:ea typeface="+mn-ea"/>
                <a:cs typeface="+mn-cs"/>
              </a:rPr>
              <a:t>5,9 млн. грн.</a:t>
            </a:r>
            <a:endParaRPr lang="uk-UA" b="1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36118988"/>
              </p:ext>
            </p:extLst>
          </p:nvPr>
        </p:nvGraphicFramePr>
        <p:xfrm>
          <a:off x="229866" y="1439333"/>
          <a:ext cx="1161480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188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489857" y="111798"/>
            <a:ext cx="109479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/>
              <a:t>Перевиконання власних доходів міського бюджету (млн. грн.)  </a:t>
            </a:r>
            <a:endParaRPr lang="uk-UA" sz="4000" dirty="0"/>
          </a:p>
        </p:txBody>
      </p:sp>
      <p:graphicFrame>
        <p:nvGraphicFramePr>
          <p:cNvPr id="8" name="Діаграма 7"/>
          <p:cNvGraphicFramePr/>
          <p:nvPr>
            <p:extLst>
              <p:ext uri="{D42A27DB-BD31-4B8C-83A1-F6EECF244321}">
                <p14:modId xmlns:p14="http://schemas.microsoft.com/office/powerpoint/2010/main" val="2397043743"/>
              </p:ext>
            </p:extLst>
          </p:nvPr>
        </p:nvGraphicFramePr>
        <p:xfrm>
          <a:off x="6825006" y="1435237"/>
          <a:ext cx="3563257" cy="5303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іаграма 15"/>
          <p:cNvGraphicFramePr/>
          <p:nvPr>
            <p:extLst>
              <p:ext uri="{D42A27DB-BD31-4B8C-83A1-F6EECF244321}">
                <p14:modId xmlns:p14="http://schemas.microsoft.com/office/powerpoint/2010/main" val="1043177378"/>
              </p:ext>
            </p:extLst>
          </p:nvPr>
        </p:nvGraphicFramePr>
        <p:xfrm>
          <a:off x="1159708" y="3115340"/>
          <a:ext cx="3563257" cy="3511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102148" y="2025525"/>
            <a:ext cx="15635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i="1" u="sng" dirty="0" smtClean="0"/>
              <a:t>Виконання </a:t>
            </a:r>
          </a:p>
          <a:p>
            <a:pPr algn="ctr"/>
            <a:r>
              <a:rPr lang="uk-UA" sz="2000" i="1" u="sng" dirty="0" smtClean="0"/>
              <a:t>за 5 місяців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17991" y="488642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448,9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95424" y="451708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571,4</a:t>
            </a:r>
          </a:p>
        </p:txBody>
      </p:sp>
      <p:sp>
        <p:nvSpPr>
          <p:cNvPr id="24" name="Стрілка вправо 23"/>
          <p:cNvSpPr/>
          <p:nvPr/>
        </p:nvSpPr>
        <p:spPr>
          <a:xfrm rot="19499875">
            <a:off x="2094957" y="3585591"/>
            <a:ext cx="832515" cy="214112"/>
          </a:xfrm>
          <a:prstGeom prst="rightArrow">
            <a:avLst>
              <a:gd name="adj1" fmla="val 50000"/>
              <a:gd name="adj2" fmla="val 114901"/>
            </a:avLst>
          </a:prstGeom>
          <a:solidFill>
            <a:srgbClr val="C0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6" name="TextBox 25"/>
          <p:cNvSpPr txBox="1"/>
          <p:nvPr/>
        </p:nvSpPr>
        <p:spPr>
          <a:xfrm>
            <a:off x="2779738" y="2870515"/>
            <a:ext cx="1640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+68,5 (15,2%)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91414" y="2014733"/>
            <a:ext cx="15321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i="1" u="sng" dirty="0" smtClean="0"/>
              <a:t>Очікуване виконання за рік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70379" y="439997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1 133,9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682240" y="353265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1 300,1</a:t>
            </a:r>
          </a:p>
        </p:txBody>
      </p:sp>
      <p:sp>
        <p:nvSpPr>
          <p:cNvPr id="30" name="Стрілка вправо 29"/>
          <p:cNvSpPr/>
          <p:nvPr/>
        </p:nvSpPr>
        <p:spPr>
          <a:xfrm rot="19499875">
            <a:off x="7826897" y="2337232"/>
            <a:ext cx="832515" cy="214112"/>
          </a:xfrm>
          <a:prstGeom prst="rightArrow">
            <a:avLst>
              <a:gd name="adj1" fmla="val 50000"/>
              <a:gd name="adj2" fmla="val 114901"/>
            </a:avLst>
          </a:prstGeom>
          <a:solidFill>
            <a:srgbClr val="C0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1" name="TextBox 30"/>
          <p:cNvSpPr txBox="1"/>
          <p:nvPr/>
        </p:nvSpPr>
        <p:spPr>
          <a:xfrm>
            <a:off x="8218030" y="1487615"/>
            <a:ext cx="176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+166,2 (14,7%)</a:t>
            </a:r>
          </a:p>
        </p:txBody>
      </p:sp>
    </p:spTree>
    <p:extLst>
      <p:ext uri="{BB962C8B-B14F-4D97-AF65-F5344CB8AC3E}">
        <p14:creationId xmlns:p14="http://schemas.microsoft.com/office/powerpoint/2010/main" val="729130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43097" y="102154"/>
            <a:ext cx="10422081" cy="142920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dirty="0">
                <a:latin typeface="+mn-lt"/>
                <a:ea typeface="+mn-ea"/>
                <a:cs typeface="+mn-cs"/>
              </a:rPr>
              <a:t>Структура перевиконання власних доходів бюджету </a:t>
            </a:r>
            <a:r>
              <a:rPr lang="uk-UA" b="1" dirty="0" smtClean="0">
                <a:latin typeface="+mn-lt"/>
                <a:ea typeface="+mn-ea"/>
                <a:cs typeface="+mn-cs"/>
              </a:rPr>
              <a:t>166,2 млн</a:t>
            </a:r>
            <a:r>
              <a:rPr lang="uk-UA" b="1" dirty="0">
                <a:latin typeface="+mn-lt"/>
                <a:ea typeface="+mn-ea"/>
                <a:cs typeface="+mn-cs"/>
              </a:rPr>
              <a:t>. грн</a:t>
            </a:r>
            <a:r>
              <a:rPr lang="uk-UA" b="1" dirty="0" smtClean="0">
                <a:latin typeface="+mn-lt"/>
                <a:ea typeface="+mn-ea"/>
                <a:cs typeface="+mn-cs"/>
              </a:rPr>
              <a:t>.</a:t>
            </a:r>
            <a:endParaRPr lang="uk-UA" b="1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18337499"/>
              </p:ext>
            </p:extLst>
          </p:nvPr>
        </p:nvGraphicFramePr>
        <p:xfrm>
          <a:off x="794658" y="2701350"/>
          <a:ext cx="8588827" cy="3721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30650559"/>
              </p:ext>
            </p:extLst>
          </p:nvPr>
        </p:nvGraphicFramePr>
        <p:xfrm>
          <a:off x="326572" y="1531358"/>
          <a:ext cx="2359233" cy="4960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242112110"/>
              </p:ext>
            </p:extLst>
          </p:nvPr>
        </p:nvGraphicFramePr>
        <p:xfrm>
          <a:off x="9437914" y="1531358"/>
          <a:ext cx="2359233" cy="4960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922046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>
            <p:extLst>
              <p:ext uri="{D42A27DB-BD31-4B8C-83A1-F6EECF244321}">
                <p14:modId xmlns:p14="http://schemas.microsoft.com/office/powerpoint/2010/main" val="47426269"/>
              </p:ext>
            </p:extLst>
          </p:nvPr>
        </p:nvGraphicFramePr>
        <p:xfrm>
          <a:off x="1504506" y="1340152"/>
          <a:ext cx="5944736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692728" y="167040"/>
            <a:ext cx="10806545" cy="126987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dirty="0" smtClean="0">
                <a:latin typeface="+mn-lt"/>
                <a:ea typeface="+mn-ea"/>
                <a:cs typeface="+mn-cs"/>
              </a:rPr>
              <a:t>Додатковий</a:t>
            </a:r>
            <a:r>
              <a:rPr lang="ru-RU" dirty="0" smtClean="0">
                <a:latin typeface="+mn-lt"/>
                <a:ea typeface="+mn-ea"/>
                <a:cs typeface="+mn-cs"/>
              </a:rPr>
              <a:t> </a:t>
            </a:r>
            <a:r>
              <a:rPr lang="uk-UA" dirty="0" smtClean="0">
                <a:latin typeface="+mn-lt"/>
                <a:ea typeface="+mn-ea"/>
                <a:cs typeface="+mn-cs"/>
              </a:rPr>
              <a:t>фінансовий</a:t>
            </a:r>
            <a:r>
              <a:rPr lang="ru-RU" dirty="0" smtClean="0">
                <a:latin typeface="+mn-lt"/>
                <a:ea typeface="+mn-ea"/>
                <a:cs typeface="+mn-cs"/>
              </a:rPr>
              <a:t> ресурс млн. грн.</a:t>
            </a:r>
            <a:endParaRPr lang="ru-RU" dirty="0"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4257" y="40494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3866228" y="3695543"/>
            <a:ext cx="14403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/>
              <a:t>211,8</a:t>
            </a:r>
            <a:endParaRPr lang="uk-UA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83228" y="3757098"/>
            <a:ext cx="1208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166,2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0" y="3757097"/>
            <a:ext cx="753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8,4</a:t>
            </a:r>
          </a:p>
        </p:txBody>
      </p:sp>
      <p:grpSp>
        <p:nvGrpSpPr>
          <p:cNvPr id="15" name="Групувати 14"/>
          <p:cNvGrpSpPr/>
          <p:nvPr/>
        </p:nvGrpSpPr>
        <p:grpSpPr>
          <a:xfrm>
            <a:off x="7810125" y="2958067"/>
            <a:ext cx="3925922" cy="2552170"/>
            <a:chOff x="7820758" y="2281535"/>
            <a:chExt cx="3925922" cy="2552170"/>
          </a:xfrm>
        </p:grpSpPr>
        <p:sp>
          <p:nvSpPr>
            <p:cNvPr id="9" name="TextBox 8"/>
            <p:cNvSpPr txBox="1"/>
            <p:nvPr/>
          </p:nvSpPr>
          <p:spPr>
            <a:xfrm>
              <a:off x="8022712" y="2281535"/>
              <a:ext cx="37239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Перевиконання власних доходів</a:t>
              </a:r>
              <a:endParaRPr lang="uk-UA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233106" y="4464373"/>
              <a:ext cx="1566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Вільні лишки</a:t>
              </a:r>
              <a:endParaRPr lang="uk-U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17013" y="3234454"/>
              <a:ext cx="31543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Трансферти з державного та обласного бюджету</a:t>
              </a:r>
              <a:endParaRPr lang="uk-UA" dirty="0"/>
            </a:p>
          </p:txBody>
        </p:sp>
        <p:sp>
          <p:nvSpPr>
            <p:cNvPr id="12" name="Прямокутник 11"/>
            <p:cNvSpPr/>
            <p:nvPr/>
          </p:nvSpPr>
          <p:spPr>
            <a:xfrm>
              <a:off x="7820758" y="2371060"/>
              <a:ext cx="196255" cy="19474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" name="Прямокутник 12"/>
            <p:cNvSpPr/>
            <p:nvPr/>
          </p:nvSpPr>
          <p:spPr>
            <a:xfrm>
              <a:off x="7820758" y="3477290"/>
              <a:ext cx="196255" cy="194746"/>
            </a:xfrm>
            <a:prstGeom prst="rect">
              <a:avLst/>
            </a:prstGeom>
            <a:solidFill>
              <a:srgbClr val="53A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Прямокутник 13"/>
            <p:cNvSpPr/>
            <p:nvPr/>
          </p:nvSpPr>
          <p:spPr>
            <a:xfrm>
              <a:off x="7820758" y="4551666"/>
              <a:ext cx="196255" cy="194746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69228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Диаграмма 2"/>
          <p:cNvGraphicFramePr/>
          <p:nvPr>
            <p:extLst>
              <p:ext uri="{D42A27DB-BD31-4B8C-83A1-F6EECF244321}">
                <p14:modId xmlns:p14="http://schemas.microsoft.com/office/powerpoint/2010/main" val="2214788022"/>
              </p:ext>
            </p:extLst>
          </p:nvPr>
        </p:nvGraphicFramePr>
        <p:xfrm>
          <a:off x="6258685" y="1965228"/>
          <a:ext cx="5479659" cy="4339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Диаграмма 2"/>
          <p:cNvGraphicFramePr/>
          <p:nvPr>
            <p:extLst>
              <p:ext uri="{D42A27DB-BD31-4B8C-83A1-F6EECF244321}">
                <p14:modId xmlns:p14="http://schemas.microsoft.com/office/powerpoint/2010/main" val="1047406773"/>
              </p:ext>
            </p:extLst>
          </p:nvPr>
        </p:nvGraphicFramePr>
        <p:xfrm>
          <a:off x="183949" y="1935126"/>
          <a:ext cx="5835389" cy="4423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Заголовок 1"/>
          <p:cNvSpPr txBox="1">
            <a:spLocks/>
          </p:cNvSpPr>
          <p:nvPr/>
        </p:nvSpPr>
        <p:spPr>
          <a:xfrm>
            <a:off x="703118" y="181121"/>
            <a:ext cx="10785764" cy="85023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dirty="0" smtClean="0">
                <a:latin typeface="+mn-lt"/>
                <a:ea typeface="+mn-ea"/>
                <a:cs typeface="+mn-cs"/>
              </a:rPr>
              <a:t>Складові видаткової частини (в </a:t>
            </a:r>
            <a:r>
              <a:rPr lang="uk-UA" dirty="0">
                <a:latin typeface="+mn-lt"/>
                <a:ea typeface="+mn-ea"/>
                <a:cs typeface="+mn-cs"/>
              </a:rPr>
              <a:t>млн. грн.)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94195" y="2520158"/>
            <a:ext cx="71526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+109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84166" y="2427223"/>
            <a:ext cx="71526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+103</a:t>
            </a:r>
          </a:p>
        </p:txBody>
      </p:sp>
      <p:grpSp>
        <p:nvGrpSpPr>
          <p:cNvPr id="35" name="Групувати 34"/>
          <p:cNvGrpSpPr/>
          <p:nvPr/>
        </p:nvGrpSpPr>
        <p:grpSpPr>
          <a:xfrm>
            <a:off x="2326834" y="6302585"/>
            <a:ext cx="7538332" cy="369332"/>
            <a:chOff x="463027" y="6313217"/>
            <a:chExt cx="7538332" cy="369332"/>
          </a:xfrm>
        </p:grpSpPr>
        <p:sp>
          <p:nvSpPr>
            <p:cNvPr id="29" name="TextBox 28"/>
            <p:cNvSpPr txBox="1"/>
            <p:nvPr/>
          </p:nvSpPr>
          <p:spPr>
            <a:xfrm>
              <a:off x="664981" y="6313217"/>
              <a:ext cx="1952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Базовий бюджет</a:t>
              </a:r>
              <a:endParaRPr lang="uk-UA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057" y="6313217"/>
              <a:ext cx="21343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Уточнення в липні</a:t>
              </a:r>
              <a:endParaRPr lang="uk-UA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33238" y="6313217"/>
              <a:ext cx="25411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Уточнення в березні</a:t>
              </a:r>
              <a:endParaRPr lang="uk-UA" dirty="0"/>
            </a:p>
          </p:txBody>
        </p:sp>
        <p:sp>
          <p:nvSpPr>
            <p:cNvPr id="32" name="Прямокутник 31"/>
            <p:cNvSpPr/>
            <p:nvPr/>
          </p:nvSpPr>
          <p:spPr>
            <a:xfrm>
              <a:off x="463027" y="6402742"/>
              <a:ext cx="196255" cy="194746"/>
            </a:xfrm>
            <a:prstGeom prst="rect">
              <a:avLst/>
            </a:prstGeom>
            <a:solidFill>
              <a:srgbClr val="00C8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3" name="Прямокутник 32"/>
            <p:cNvSpPr/>
            <p:nvPr/>
          </p:nvSpPr>
          <p:spPr>
            <a:xfrm>
              <a:off x="2836404" y="6401900"/>
              <a:ext cx="196255" cy="19474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4" name="Прямокутник 33"/>
            <p:cNvSpPr/>
            <p:nvPr/>
          </p:nvSpPr>
          <p:spPr>
            <a:xfrm>
              <a:off x="5670802" y="6400510"/>
              <a:ext cx="196255" cy="19474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2671379" y="2850175"/>
            <a:ext cx="877163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2 094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54274" y="1429550"/>
            <a:ext cx="3141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Видатки споживання</a:t>
            </a:r>
            <a:endParaRPr lang="uk-UA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7454698" y="1429549"/>
            <a:ext cx="2686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Видатки розвитку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97461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632920" y="283420"/>
            <a:ext cx="109261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/>
              <a:t>Структура видатків за галузевою ознакою </a:t>
            </a:r>
            <a:r>
              <a:rPr lang="uk-UA" sz="4000" b="1" dirty="0" smtClean="0"/>
              <a:t>211,8 млн. грн.</a:t>
            </a:r>
            <a:endParaRPr lang="uk-UA" sz="4000" b="1" dirty="0"/>
          </a:p>
        </p:txBody>
      </p:sp>
      <p:graphicFrame>
        <p:nvGraphicFramePr>
          <p:cNvPr id="7" name="Діаграма 6"/>
          <p:cNvGraphicFramePr/>
          <p:nvPr>
            <p:extLst>
              <p:ext uri="{D42A27DB-BD31-4B8C-83A1-F6EECF244321}">
                <p14:modId xmlns:p14="http://schemas.microsoft.com/office/powerpoint/2010/main" val="2209684028"/>
              </p:ext>
            </p:extLst>
          </p:nvPr>
        </p:nvGraphicFramePr>
        <p:xfrm>
          <a:off x="1534885" y="1774371"/>
          <a:ext cx="9840686" cy="4799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384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622034" y="76591"/>
            <a:ext cx="109261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/>
              <a:t>Пріоритетні напрямки розподілу додаткового ресурсу </a:t>
            </a:r>
            <a:r>
              <a:rPr lang="uk-UA" sz="4000" b="1" dirty="0" smtClean="0"/>
              <a:t>211,8 млн. грн.</a:t>
            </a:r>
            <a:endParaRPr lang="uk-UA" sz="40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78195454"/>
              </p:ext>
            </p:extLst>
          </p:nvPr>
        </p:nvGraphicFramePr>
        <p:xfrm>
          <a:off x="229374" y="1606859"/>
          <a:ext cx="11679597" cy="5142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935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306285" y="225699"/>
            <a:ext cx="9808029" cy="84731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dirty="0">
                <a:latin typeface="+mn-lt"/>
                <a:ea typeface="+mn-ea"/>
                <a:cs typeface="+mn-cs"/>
              </a:rPr>
              <a:t>Перехідні об’єкти </a:t>
            </a:r>
            <a:r>
              <a:rPr lang="uk-UA" b="1" dirty="0">
                <a:latin typeface="+mn-lt"/>
                <a:ea typeface="+mn-ea"/>
                <a:cs typeface="+mn-cs"/>
              </a:rPr>
              <a:t>25,5 млн. грн.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7586" y="1038743"/>
            <a:ext cx="11636828" cy="5509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46088" algn="just">
              <a:buFont typeface="+mj-lt"/>
              <a:buAutoNum type="arabicParenR"/>
            </a:pPr>
            <a:r>
              <a:rPr lang="uk-UA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Будівництво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навчально-виховного комплексу на вул. Залізняка, 32 – </a:t>
            </a:r>
            <a:r>
              <a:rPr lang="uk-UA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5,0 млн. грн</a:t>
            </a:r>
            <a:r>
              <a:rPr lang="uk-UA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indent="446088" algn="just">
              <a:buFont typeface="+mj-lt"/>
              <a:buAutoNum type="arabicParenR"/>
            </a:pP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Реконструкція недобудованого плавального басейну школи № 20 під дитячий дошкільний заклад на 6 груп по вул. Іоанна Павла ІІ – </a:t>
            </a:r>
            <a:r>
              <a:rPr lang="uk-UA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3 957,5 тис. грн.</a:t>
            </a:r>
          </a:p>
          <a:p>
            <a:pPr lvl="0" indent="446088" algn="just">
              <a:buFont typeface="+mj-lt"/>
              <a:buAutoNum type="arabicParenR"/>
            </a:pP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Реконструкція з добудовою до приміщення середньої загальноосвітньої школи І-ІІІ ступенів №18 ім. В.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Чорновола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вул.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Кам’янецькій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119 в м. Хмельницькому – </a:t>
            </a:r>
            <a:r>
              <a:rPr lang="uk-UA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2 454,5 тис. грн.</a:t>
            </a:r>
          </a:p>
          <a:p>
            <a:pPr lvl="0" indent="446088" algn="just">
              <a:buFont typeface="+mj-lt"/>
              <a:buAutoNum type="arabicParenR"/>
            </a:pP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Реставрація приміщення з надбудовою мансардного поверху Хмельницької дитячої музичної школи №1 ім. М.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Мозгового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(колишній кінотеатр "Модерн") по вул. Проскурівській, 18 – </a:t>
            </a:r>
            <a:r>
              <a:rPr lang="uk-UA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1 623,1 тис. грн.</a:t>
            </a:r>
          </a:p>
          <a:p>
            <a:pPr lvl="0" indent="446088" algn="just">
              <a:buFont typeface="+mj-lt"/>
              <a:buAutoNum type="arabicParenR"/>
            </a:pP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Капітальний ремонт амбулаторій сімейної </a:t>
            </a:r>
            <a:r>
              <a:rPr lang="uk-UA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 по вул. Зарічанська 4, 30, Залізняка 34/1, М. Гречка 12, </a:t>
            </a:r>
            <a:r>
              <a:rPr lang="uk-UA" sz="2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Кам’янецька</a:t>
            </a:r>
            <a:r>
              <a:rPr lang="uk-UA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257/1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1 915,0 тис. грн.</a:t>
            </a:r>
          </a:p>
          <a:p>
            <a:pPr lvl="0" indent="446088" algn="just">
              <a:buFont typeface="+mj-lt"/>
              <a:buAutoNum type="arabicParenR"/>
            </a:pPr>
            <a:r>
              <a:rPr lang="uk-UA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Ремонт покрівель – </a:t>
            </a:r>
            <a:r>
              <a:rPr lang="uk-UA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1 560,0 </a:t>
            </a:r>
            <a:r>
              <a:rPr lang="uk-UA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тис. грн</a:t>
            </a:r>
            <a:r>
              <a:rPr lang="uk-UA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46088" algn="just">
              <a:buFont typeface="+mj-lt"/>
              <a:buAutoNum type="arabicParenR"/>
            </a:pP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Капітальний ремонт терапевтичного відділення №1, відділення гемодіалізу та прибудинкової території міської лікарні – </a:t>
            </a:r>
            <a:r>
              <a:rPr lang="uk-UA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1 373,0 тис. грн.</a:t>
            </a:r>
          </a:p>
          <a:p>
            <a:pPr indent="446088" algn="just">
              <a:buFont typeface="+mj-lt"/>
              <a:buAutoNum type="arabicParenR"/>
            </a:pP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Капітальний ремонт харчоблоку дитячої лікарні – </a:t>
            </a:r>
            <a:r>
              <a:rPr lang="uk-UA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1 070,0 тис. грн</a:t>
            </a:r>
            <a:r>
              <a:rPr lang="uk-UA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indent="446088" algn="just">
              <a:buFont typeface="+mj-lt"/>
              <a:buAutoNum type="arabicParenR"/>
            </a:pP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Добудова гурткових приміщень в будинку культури – </a:t>
            </a:r>
            <a:r>
              <a:rPr lang="uk-UA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897,0 тис. грн.</a:t>
            </a:r>
          </a:p>
          <a:p>
            <a:pPr lvl="0" indent="446088" algn="just">
              <a:buFont typeface="+mj-lt"/>
              <a:buAutoNum type="arabicParenR"/>
            </a:pPr>
            <a:r>
              <a:rPr lang="uk-UA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Капітальний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ремонт </a:t>
            </a:r>
            <a:r>
              <a:rPr lang="uk-UA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Привокзальної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площі – </a:t>
            </a:r>
            <a:r>
              <a:rPr lang="uk-UA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838,1 тис. грн</a:t>
            </a:r>
            <a:r>
              <a:rPr lang="uk-UA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9096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306285" y="225699"/>
            <a:ext cx="9808029" cy="143298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dirty="0">
                <a:latin typeface="+mn-lt"/>
                <a:ea typeface="+mn-ea"/>
                <a:cs typeface="+mn-cs"/>
              </a:rPr>
              <a:t>Перехідні об’єкти </a:t>
            </a:r>
            <a:r>
              <a:rPr lang="uk-UA" b="1" dirty="0">
                <a:latin typeface="+mn-lt"/>
                <a:ea typeface="+mn-ea"/>
                <a:cs typeface="+mn-cs"/>
              </a:rPr>
              <a:t>25,5 млн. грн</a:t>
            </a:r>
            <a:r>
              <a:rPr lang="uk-UA" b="1" dirty="0" smtClean="0">
                <a:latin typeface="+mn-lt"/>
                <a:ea typeface="+mn-ea"/>
                <a:cs typeface="+mn-cs"/>
              </a:rPr>
              <a:t>. </a:t>
            </a:r>
            <a:r>
              <a:rPr lang="uk-UA" dirty="0" smtClean="0">
                <a:latin typeface="+mn-lt"/>
                <a:ea typeface="+mn-ea"/>
                <a:cs typeface="+mn-cs"/>
              </a:rPr>
              <a:t>(продовження)</a:t>
            </a:r>
            <a:endParaRPr lang="uk-UA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5688" y="2016938"/>
            <a:ext cx="11636828" cy="469359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arenR" startAt="11"/>
            </a:pPr>
            <a:r>
              <a:rPr lang="uk-UA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Будівництво </a:t>
            </a:r>
            <a:r>
              <a:rPr lang="uk-UA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каналізаційної мережі та виготовлення ПКД в мікрорайоні Озерна </a:t>
            </a:r>
            <a:r>
              <a:rPr lang="uk-UA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uk-UA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будівництво </a:t>
            </a:r>
            <a:r>
              <a:rPr lang="uk-UA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дороги по вул</a:t>
            </a:r>
            <a:r>
              <a:rPr lang="uk-UA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Лісогринівецькій</a:t>
            </a:r>
            <a:r>
              <a:rPr lang="uk-UA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(від вул. С. Бандери до </a:t>
            </a:r>
            <a:r>
              <a:rPr lang="uk-UA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Старокостянтинівського</a:t>
            </a:r>
            <a:r>
              <a:rPr lang="uk-UA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шосе) – </a:t>
            </a:r>
            <a:r>
              <a:rPr lang="uk-UA" sz="2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745 тис. грн.</a:t>
            </a:r>
          </a:p>
          <a:p>
            <a:pPr indent="446088" algn="just">
              <a:buFont typeface="+mj-lt"/>
              <a:buAutoNum type="arabicParenR" startAt="11"/>
            </a:pPr>
            <a:r>
              <a:rPr lang="uk-UA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Будівництво (спорудження) пам’ятника «Небесної сотні» – </a:t>
            </a:r>
            <a:r>
              <a:rPr lang="uk-UA" sz="2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741,8 тис. грн.</a:t>
            </a:r>
          </a:p>
          <a:p>
            <a:pPr indent="446088" algn="just">
              <a:buFont typeface="+mj-lt"/>
              <a:buAutoNum type="arabicParenR" startAt="11"/>
            </a:pPr>
            <a:r>
              <a:rPr lang="uk-UA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Облаштування футбольного і волейбольного майданчика в НВК № 6 – </a:t>
            </a:r>
            <a:r>
              <a:rPr lang="uk-UA" sz="2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662,8 тис. грн.</a:t>
            </a:r>
          </a:p>
          <a:p>
            <a:pPr indent="446088" algn="just">
              <a:buFont typeface="+mj-lt"/>
              <a:buAutoNum type="arabicParenR" startAt="11"/>
            </a:pPr>
            <a:r>
              <a:rPr lang="uk-UA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Реконструкція спортивного майданчика по вул. Тернопільській, 34 – </a:t>
            </a:r>
            <a:r>
              <a:rPr lang="uk-UA" sz="2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495,0 тис. грн.</a:t>
            </a:r>
          </a:p>
          <a:p>
            <a:pPr lvl="0" indent="446088" algn="just">
              <a:buFont typeface="+mj-lt"/>
              <a:buAutoNum type="arabicParenR" startAt="11"/>
            </a:pPr>
            <a:r>
              <a:rPr lang="uk-UA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Влаштування </a:t>
            </a:r>
            <a:r>
              <a:rPr lang="uk-UA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закритих водостоків від вул. Мазура до вул. Підгірної – </a:t>
            </a:r>
            <a:r>
              <a:rPr lang="uk-UA" sz="2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361,8 тис. грн</a:t>
            </a:r>
            <a:r>
              <a:rPr lang="uk-UA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46088" algn="just">
              <a:buFont typeface="+mj-lt"/>
              <a:buAutoNum type="arabicParenR" startAt="11"/>
            </a:pPr>
            <a:r>
              <a:rPr lang="uk-UA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Утеплення стін центру «Берег надії» – </a:t>
            </a:r>
            <a:r>
              <a:rPr lang="uk-UA" sz="2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250,0 тис. грн.</a:t>
            </a:r>
          </a:p>
          <a:p>
            <a:pPr indent="446088" algn="just">
              <a:buFont typeface="+mj-lt"/>
              <a:buAutoNum type="arabicParenR" startAt="11"/>
            </a:pPr>
            <a:r>
              <a:rPr lang="uk-UA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Будівництво 2-х міні-футбольних майданчиків в ДЮСШ № 1 – </a:t>
            </a:r>
            <a:r>
              <a:rPr lang="uk-UA" sz="2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222,5 тис. грн.</a:t>
            </a:r>
          </a:p>
          <a:p>
            <a:pPr lvl="0" indent="446088" algn="just">
              <a:buFont typeface="+mj-lt"/>
              <a:buAutoNum type="arabicParenR" startAt="11"/>
            </a:pPr>
            <a:r>
              <a:rPr lang="uk-UA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Будівництво </a:t>
            </a:r>
            <a:r>
              <a:rPr lang="uk-UA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громадського туалету в парку ім. І. Франка в м. Хмельницькому </a:t>
            </a:r>
            <a:r>
              <a:rPr lang="uk-UA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210,0 </a:t>
            </a:r>
            <a:r>
              <a:rPr lang="uk-UA" sz="2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тис. грн</a:t>
            </a:r>
            <a:r>
              <a:rPr lang="uk-UA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3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46088" algn="just">
              <a:buFont typeface="+mj-lt"/>
              <a:buAutoNum type="arabicParenR" startAt="11"/>
            </a:pPr>
            <a:r>
              <a:rPr lang="uk-UA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Капітальний </a:t>
            </a:r>
            <a:r>
              <a:rPr lang="uk-UA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ремонт клубу «</a:t>
            </a:r>
            <a:r>
              <a:rPr lang="uk-UA" sz="2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Книжківці</a:t>
            </a:r>
            <a:r>
              <a:rPr lang="uk-UA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–</a:t>
            </a:r>
            <a:r>
              <a:rPr lang="uk-UA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200,0 тис. грн</a:t>
            </a:r>
            <a:r>
              <a:rPr lang="uk-UA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46088" algn="just">
              <a:buFont typeface="+mj-lt"/>
              <a:buAutoNum type="arabicParenR" startAt="11"/>
            </a:pPr>
            <a:r>
              <a:rPr lang="uk-UA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Капітальний ремонт 2-го поверху центру «Родинний затишок» – </a:t>
            </a:r>
            <a:r>
              <a:rPr lang="uk-UA" sz="2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151,0 тис. грн</a:t>
            </a:r>
            <a:r>
              <a:rPr lang="uk-UA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3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754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2175</TotalTime>
  <Words>1170</Words>
  <Application>Microsoft Office PowerPoint</Application>
  <PresentationFormat>Широкий екран</PresentationFormat>
  <Paragraphs>142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Уточнення бюджету  м. Хмельницького  на 2017 рік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PJSC "New Engineering Technologies"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Ліщук Петро Андрійович</cp:lastModifiedBy>
  <cp:revision>218</cp:revision>
  <cp:lastPrinted>2017-06-26T11:21:31Z</cp:lastPrinted>
  <dcterms:created xsi:type="dcterms:W3CDTF">2016-11-18T14:12:19Z</dcterms:created>
  <dcterms:modified xsi:type="dcterms:W3CDTF">2017-06-26T12:29:03Z</dcterms:modified>
</cp:coreProperties>
</file>